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3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C92609-71F7-4312-BEFD-62E619859028}" v="2" dt="2023-11-28T04:54:09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5DC92609-71F7-4312-BEFD-62E619859028}"/>
    <pc:docChg chg="modSld">
      <pc:chgData name="奥田陽子" userId="5bf8eb3d-eb6b-4939-b4ac-48d545c81564" providerId="ADAL" clId="{5DC92609-71F7-4312-BEFD-62E619859028}" dt="2023-11-28T04:54:09.048" v="4"/>
      <pc:docMkLst>
        <pc:docMk/>
      </pc:docMkLst>
      <pc:sldChg chg="modSp mod">
        <pc:chgData name="奥田陽子" userId="5bf8eb3d-eb6b-4939-b4ac-48d545c81564" providerId="ADAL" clId="{5DC92609-71F7-4312-BEFD-62E619859028}" dt="2023-11-28T04:54:09.048" v="4"/>
        <pc:sldMkLst>
          <pc:docMk/>
          <pc:sldMk cId="785523628" sldId="343"/>
        </pc:sldMkLst>
        <pc:spChg chg="mod">
          <ac:chgData name="奥田陽子" userId="5bf8eb3d-eb6b-4939-b4ac-48d545c81564" providerId="ADAL" clId="{5DC92609-71F7-4312-BEFD-62E619859028}" dt="2023-11-28T04:54:09.048" v="4"/>
          <ac:spMkLst>
            <pc:docMk/>
            <pc:sldMk cId="785523628" sldId="343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24157" y="5479879"/>
            <a:ext cx="2057102" cy="2200082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170964" y="3635981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429685" y="1715308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874559" y="3090336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027963" y="2524072"/>
            <a:ext cx="323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　</a:t>
            </a:r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あみ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290136" y="3086125"/>
            <a:ext cx="4100685" cy="406180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5523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1695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65</cp:revision>
  <cp:lastPrinted>2023-04-22T05:57:36Z</cp:lastPrinted>
  <dcterms:created xsi:type="dcterms:W3CDTF">2022-02-20T16:12:08Z</dcterms:created>
  <dcterms:modified xsi:type="dcterms:W3CDTF">2023-12-07T04:38:31Z</dcterms:modified>
</cp:coreProperties>
</file>