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22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A0753-B961-410C-BCE5-AE8229BFE255}" v="2" dt="2023-11-28T04:53:42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62025" autoAdjust="0"/>
  </p:normalViewPr>
  <p:slideViewPr>
    <p:cSldViewPr snapToGrid="0">
      <p:cViewPr varScale="1">
        <p:scale>
          <a:sx n="71" d="100"/>
          <a:sy n="71" d="100"/>
        </p:scale>
        <p:origin x="3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6C4FA21-1B15-4EA4-BDEC-B3AFF5FFB970}"/>
    <pc:docChg chg="modSld">
      <pc:chgData name="寺田 勝也" userId="8c59538c-4358-4eb0-84dd-2e7cb114f0dc" providerId="ADAL" clId="{46C4FA21-1B15-4EA4-BDEC-B3AFF5FFB970}" dt="2023-11-08T10:03:21.542" v="9" actId="20577"/>
      <pc:docMkLst>
        <pc:docMk/>
      </pc:docMkLst>
      <pc:sldChg chg="modSp mod">
        <pc:chgData name="寺田 勝也" userId="8c59538c-4358-4eb0-84dd-2e7cb114f0dc" providerId="ADAL" clId="{46C4FA21-1B15-4EA4-BDEC-B3AFF5FFB970}" dt="2023-11-08T10:03:21.542" v="9" actId="20577"/>
        <pc:sldMkLst>
          <pc:docMk/>
          <pc:sldMk cId="2918694112" sldId="340"/>
        </pc:sldMkLst>
        <pc:spChg chg="mod">
          <ac:chgData name="寺田 勝也" userId="8c59538c-4358-4eb0-84dd-2e7cb114f0dc" providerId="ADAL" clId="{46C4FA21-1B15-4EA4-BDEC-B3AFF5FFB970}" dt="2023-11-08T10:03:21.542" v="9" actId="20577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  <pc:docChgLst>
    <pc:chgData name="奥田陽子" userId="5bf8eb3d-eb6b-4939-b4ac-48d545c81564" providerId="ADAL" clId="{D93CAC46-C750-45F9-8CB9-7F64861C2F8C}"/>
    <pc:docChg chg="modSld">
      <pc:chgData name="奥田陽子" userId="5bf8eb3d-eb6b-4939-b4ac-48d545c81564" providerId="ADAL" clId="{D93CAC46-C750-45F9-8CB9-7F64861C2F8C}" dt="2023-10-26T06:42:21.469" v="8" actId="20577"/>
      <pc:docMkLst>
        <pc:docMk/>
      </pc:docMkLst>
      <pc:sldChg chg="modSp mod">
        <pc:chgData name="奥田陽子" userId="5bf8eb3d-eb6b-4939-b4ac-48d545c81564" providerId="ADAL" clId="{D93CAC46-C750-45F9-8CB9-7F64861C2F8C}" dt="2023-10-26T06:42:21.469" v="8" actId="20577"/>
        <pc:sldMkLst>
          <pc:docMk/>
          <pc:sldMk cId="2918694112" sldId="340"/>
        </pc:sldMkLst>
        <pc:spChg chg="mod">
          <ac:chgData name="奥田陽子" userId="5bf8eb3d-eb6b-4939-b4ac-48d545c81564" providerId="ADAL" clId="{D93CAC46-C750-45F9-8CB9-7F64861C2F8C}" dt="2023-10-26T06:42:21.469" v="8" actId="20577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  <pc:docChgLst>
    <pc:chgData name="藤田 英里沙" userId="55fb1634-084b-4aa3-92eb-65b651078df8" providerId="ADAL" clId="{3971B9BC-A509-4B4F-8218-E5B3FD3393AB}"/>
    <pc:docChg chg="undo custSel modSld">
      <pc:chgData name="藤田 英里沙" userId="55fb1634-084b-4aa3-92eb-65b651078df8" providerId="ADAL" clId="{3971B9BC-A509-4B4F-8218-E5B3FD3393AB}" dt="2023-10-11T13:11:02.342" v="20" actId="20577"/>
      <pc:docMkLst>
        <pc:docMk/>
      </pc:docMkLst>
      <pc:sldChg chg="modSp mod">
        <pc:chgData name="藤田 英里沙" userId="55fb1634-084b-4aa3-92eb-65b651078df8" providerId="ADAL" clId="{3971B9BC-A509-4B4F-8218-E5B3FD3393AB}" dt="2023-10-11T13:11:02.342" v="20" actId="20577"/>
        <pc:sldMkLst>
          <pc:docMk/>
          <pc:sldMk cId="2918694112" sldId="340"/>
        </pc:sldMkLst>
        <pc:spChg chg="mod">
          <ac:chgData name="藤田 英里沙" userId="55fb1634-084b-4aa3-92eb-65b651078df8" providerId="ADAL" clId="{3971B9BC-A509-4B4F-8218-E5B3FD3393AB}" dt="2023-10-11T12:25:54.511" v="6" actId="20577"/>
          <ac:spMkLst>
            <pc:docMk/>
            <pc:sldMk cId="2918694112" sldId="340"/>
            <ac:spMk id="11" creationId="{F9CCE1F1-57B6-A10C-DDD1-D4750A7E24A3}"/>
          </ac:spMkLst>
        </pc:spChg>
        <pc:spChg chg="mod">
          <ac:chgData name="藤田 英里沙" userId="55fb1634-084b-4aa3-92eb-65b651078df8" providerId="ADAL" clId="{3971B9BC-A509-4B4F-8218-E5B3FD3393AB}" dt="2023-10-11T13:11:02.342" v="20" actId="20577"/>
          <ac:spMkLst>
            <pc:docMk/>
            <pc:sldMk cId="2918694112" sldId="340"/>
            <ac:spMk id="12" creationId="{67A064A2-3345-0E34-057C-D132D9CC42AD}"/>
          </ac:spMkLst>
        </pc:spChg>
        <pc:picChg chg="mod">
          <ac:chgData name="藤田 英里沙" userId="55fb1634-084b-4aa3-92eb-65b651078df8" providerId="ADAL" clId="{3971B9BC-A509-4B4F-8218-E5B3FD3393AB}" dt="2023-10-11T12:26:13.237" v="10" actId="14100"/>
          <ac:picMkLst>
            <pc:docMk/>
            <pc:sldMk cId="2918694112" sldId="340"/>
            <ac:picMk id="20" creationId="{D12C78F8-F7B7-05DC-5092-554D3EC5E72C}"/>
          </ac:picMkLst>
        </pc:picChg>
        <pc:picChg chg="mod">
          <ac:chgData name="藤田 英里沙" userId="55fb1634-084b-4aa3-92eb-65b651078df8" providerId="ADAL" clId="{3971B9BC-A509-4B4F-8218-E5B3FD3393AB}" dt="2023-10-11T12:26:06.378" v="8" actId="14100"/>
          <ac:picMkLst>
            <pc:docMk/>
            <pc:sldMk cId="2918694112" sldId="340"/>
            <ac:picMk id="21" creationId="{65683899-418B-0C8B-AD8C-23AFC0D07BE0}"/>
          </ac:picMkLst>
        </pc:picChg>
      </pc:sldChg>
    </pc:docChg>
  </pc:docChgLst>
  <pc:docChgLst>
    <pc:chgData name="奥田陽子" userId="5bf8eb3d-eb6b-4939-b4ac-48d545c81564" providerId="ADAL" clId="{BC3A0753-B961-410C-BCE5-AE8229BFE255}"/>
    <pc:docChg chg="modSld">
      <pc:chgData name="奥田陽子" userId="5bf8eb3d-eb6b-4939-b4ac-48d545c81564" providerId="ADAL" clId="{BC3A0753-B961-410C-BCE5-AE8229BFE255}" dt="2023-11-28T04:53:42.743" v="4"/>
      <pc:docMkLst>
        <pc:docMk/>
      </pc:docMkLst>
      <pc:sldChg chg="modSp mod">
        <pc:chgData name="奥田陽子" userId="5bf8eb3d-eb6b-4939-b4ac-48d545c81564" providerId="ADAL" clId="{BC3A0753-B961-410C-BCE5-AE8229BFE255}" dt="2023-11-28T04:53:42.743" v="4"/>
        <pc:sldMkLst>
          <pc:docMk/>
          <pc:sldMk cId="2918694112" sldId="340"/>
        </pc:sldMkLst>
        <pc:spChg chg="mod">
          <ac:chgData name="奥田陽子" userId="5bf8eb3d-eb6b-4939-b4ac-48d545c81564" providerId="ADAL" clId="{BC3A0753-B961-410C-BCE5-AE8229BFE255}" dt="2023-11-28T04:53:42.743" v="4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7FEEF42C-24F9-9A78-18F0-6B4D70302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05297" y="924032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216288" y="231820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9D7F61-4C6C-4A4F-8183-487FDBB5235E}"/>
              </a:ext>
            </a:extLst>
          </p:cNvPr>
          <p:cNvSpPr txBox="1"/>
          <p:nvPr/>
        </p:nvSpPr>
        <p:spPr>
          <a:xfrm>
            <a:off x="279453" y="769170"/>
            <a:ext cx="6328977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150" dirty="0">
                <a:ln w="190500">
                  <a:solidFill>
                    <a:srgbClr val="BED54B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癒しのコンサート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819D310-86AB-4078-BA39-9A7AD1010A72}"/>
              </a:ext>
            </a:extLst>
          </p:cNvPr>
          <p:cNvSpPr txBox="1"/>
          <p:nvPr/>
        </p:nvSpPr>
        <p:spPr>
          <a:xfrm>
            <a:off x="279453" y="769170"/>
            <a:ext cx="6328977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150" dirty="0">
                <a:ln w="889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癒しのコンサート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FB6C06B-8F53-443D-A25A-CB9B520990F5}"/>
              </a:ext>
            </a:extLst>
          </p:cNvPr>
          <p:cNvSpPr txBox="1"/>
          <p:nvPr/>
        </p:nvSpPr>
        <p:spPr>
          <a:xfrm>
            <a:off x="279453" y="769170"/>
            <a:ext cx="6328977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150" dirty="0">
                <a:solidFill>
                  <a:srgbClr val="8BC32F"/>
                </a:solidFill>
                <a:effectLst>
                  <a:outerShdw blurRad="50800" dist="38100" dir="2700000" algn="tl" rotWithShape="0">
                    <a:prstClr val="black">
                      <a:alpha val="14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癒しのコンサート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136556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452271" y="424011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D12C78F8-F7B7-05DC-5092-554D3EC5E7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8" b="96212" l="9942" r="89913">
                        <a14:foregroundMark x1="52758" y1="9596" x2="57620" y2="5808"/>
                        <a14:foregroundMark x1="57620" y1="5808" x2="64586" y2="4798"/>
                        <a14:foregroundMark x1="64586" y1="4798" x2="58781" y2="8586"/>
                        <a14:foregroundMark x1="51306" y1="91751" x2="57547" y2="95370"/>
                        <a14:foregroundMark x1="44993" y1="90741" x2="45065" y2="95455"/>
                        <a14:foregroundMark x1="45791" y1="94529" x2="45718" y2="96212"/>
                        <a14:foregroundMark x1="65022" y1="92340" x2="67562" y2="93266"/>
                        <a14:foregroundMark x1="50000" y1="12795" x2="49637" y2="13973"/>
                        <a14:foregroundMark x1="49927" y1="12542" x2="49637" y2="14310"/>
                        <a14:foregroundMark x1="68650" y1="6566" x2="69376" y2="7155"/>
                        <a14:foregroundMark x1="68940" y1="6566" x2="69303" y2="6987"/>
                        <a14:foregroundMark x1="68940" y1="6481" x2="69448" y2="7323"/>
                        <a14:backgroundMark x1="32729" y1="60943" x2="32511" y2="62374"/>
                        <a14:backgroundMark x1="55878" y1="90067" x2="56967" y2="91162"/>
                        <a14:backgroundMark x1="58128" y1="93098" x2="58128" y2="93098"/>
                        <a14:backgroundMark x1="64877" y1="29966" x2="65094" y2="32323"/>
                        <a14:backgroundMark x1="22134" y1="36448" x2="29463" y2="61869"/>
                        <a14:backgroundMark x1="29463" y1="61869" x2="25036" y2="70370"/>
                        <a14:backgroundMark x1="25036" y1="70370" x2="24165" y2="83333"/>
                        <a14:backgroundMark x1="29608" y1="46465" x2="31060" y2="45791"/>
                        <a14:backgroundMark x1="34253" y1="48148" x2="34107" y2="47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41202" y="1962636"/>
            <a:ext cx="7399405" cy="6379167"/>
          </a:xfrm>
          <a:prstGeom prst="rect">
            <a:avLst/>
          </a:prstGeom>
          <a:effectLst/>
        </p:spPr>
      </p:pic>
      <p:pic>
        <p:nvPicPr>
          <p:cNvPr id="14" name="図 13" descr="ポーズをとる女性&#10;&#10;自動的に生成された説明">
            <a:extLst>
              <a:ext uri="{FF2B5EF4-FFF2-40B4-BE49-F238E27FC236}">
                <a16:creationId xmlns:a16="http://schemas.microsoft.com/office/drawing/2014/main" id="{32859F73-B3E6-5069-29FA-C7C9EE981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" y="2193150"/>
            <a:ext cx="3554341" cy="6318828"/>
          </a:xfrm>
          <a:prstGeom prst="rect">
            <a:avLst/>
          </a:prstGeom>
        </p:spPr>
      </p:pic>
      <p:pic>
        <p:nvPicPr>
          <p:cNvPr id="16" name="図 15" descr="ポーズをとる女性&#10;&#10;自動的に生成された説明">
            <a:extLst>
              <a:ext uri="{FF2B5EF4-FFF2-40B4-BE49-F238E27FC236}">
                <a16:creationId xmlns:a16="http://schemas.microsoft.com/office/drawing/2014/main" id="{EA326C6E-B0E0-F4A1-ABA7-88AB999B533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" y="2193150"/>
            <a:ext cx="3554341" cy="6318828"/>
          </a:xfrm>
          <a:prstGeom prst="rect">
            <a:avLst/>
          </a:prstGeom>
        </p:spPr>
      </p:pic>
      <p:pic>
        <p:nvPicPr>
          <p:cNvPr id="21" name="図 20" descr="ポーズをとる女性&#10;&#10;自動的に生成された説明">
            <a:extLst>
              <a:ext uri="{FF2B5EF4-FFF2-40B4-BE49-F238E27FC236}">
                <a16:creationId xmlns:a16="http://schemas.microsoft.com/office/drawing/2014/main" id="{65683899-418B-0C8B-AD8C-23AFC0D07BE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" y="2193150"/>
            <a:ext cx="3554341" cy="63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9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E2A31BA-7292-4748-9AC2-D89B06DB6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940E97-6B7F-4248-9C2A-28EC6C45363E}">
  <ds:schemaRefs>
    <ds:schemaRef ds:uri="http://purl.org/dc/elements/1.1/"/>
    <ds:schemaRef ds:uri="http://schemas.microsoft.com/office/2006/metadata/properties"/>
    <ds:schemaRef ds:uri="http://purl.org/dc/terms/"/>
    <ds:schemaRef ds:uri="ccc50300-c016-41b3-baf7-1f053ea3de53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497eed-f72d-442f-adf5-cc88fbf9cc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71</cp:revision>
  <dcterms:created xsi:type="dcterms:W3CDTF">2022-02-20T16:12:08Z</dcterms:created>
  <dcterms:modified xsi:type="dcterms:W3CDTF">2023-12-07T02:43:22Z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