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86A757-0F06-4478-A58B-3F2CFAAC4A28}" v="2" dt="2023-11-28T04:44:45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4486A757-0F06-4478-A58B-3F2CFAAC4A28}"/>
    <pc:docChg chg="modSld">
      <pc:chgData name="奥田陽子" userId="5bf8eb3d-eb6b-4939-b4ac-48d545c81564" providerId="ADAL" clId="{4486A757-0F06-4478-A58B-3F2CFAAC4A28}" dt="2023-11-28T04:44:45.148" v="4"/>
      <pc:docMkLst>
        <pc:docMk/>
      </pc:docMkLst>
      <pc:sldChg chg="modSp mod">
        <pc:chgData name="奥田陽子" userId="5bf8eb3d-eb6b-4939-b4ac-48d545c81564" providerId="ADAL" clId="{4486A757-0F06-4478-A58B-3F2CFAAC4A28}" dt="2023-11-28T04:44:45.148" v="4"/>
        <pc:sldMkLst>
          <pc:docMk/>
          <pc:sldMk cId="1845331208" sldId="260"/>
        </pc:sldMkLst>
        <pc:spChg chg="mod">
          <ac:chgData name="奥田陽子" userId="5bf8eb3d-eb6b-4939-b4ac-48d545c81564" providerId="ADAL" clId="{4486A757-0F06-4478-A58B-3F2CFAAC4A28}" dt="2023-11-28T04:44:45.148" v="4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1E392655-E1AE-49C8-BDBE-F2938EEA5F04}"/>
    <pc:docChg chg="modSld">
      <pc:chgData name="奥田陽子" userId="5bf8eb3d-eb6b-4939-b4ac-48d545c81564" providerId="ADAL" clId="{1E392655-E1AE-49C8-BDBE-F2938EEA5F04}" dt="2023-10-26T06:47:24.138" v="12"/>
      <pc:docMkLst>
        <pc:docMk/>
      </pc:docMkLst>
      <pc:sldChg chg="modSp mod">
        <pc:chgData name="奥田陽子" userId="5bf8eb3d-eb6b-4939-b4ac-48d545c81564" providerId="ADAL" clId="{1E392655-E1AE-49C8-BDBE-F2938EEA5F04}" dt="2023-10-26T06:47:24.138" v="12"/>
        <pc:sldMkLst>
          <pc:docMk/>
          <pc:sldMk cId="1845331208" sldId="260"/>
        </pc:sldMkLst>
        <pc:spChg chg="mod">
          <ac:chgData name="奥田陽子" userId="5bf8eb3d-eb6b-4939-b4ac-48d545c81564" providerId="ADAL" clId="{1E392655-E1AE-49C8-BDBE-F2938EEA5F04}" dt="2023-10-26T06:47:24.138" v="12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A8EB1330-526C-4E90-BB70-193F2236B3BE}"/>
    <pc:docChg chg="custSel modSld">
      <pc:chgData name="寺田 勝也" userId="8c59538c-4358-4eb0-84dd-2e7cb114f0dc" providerId="ADAL" clId="{A8EB1330-526C-4E90-BB70-193F2236B3BE}" dt="2023-08-16T00:56:27.567" v="0" actId="478"/>
      <pc:docMkLst>
        <pc:docMk/>
      </pc:docMkLst>
      <pc:sldChg chg="delSp mod">
        <pc:chgData name="寺田 勝也" userId="8c59538c-4358-4eb0-84dd-2e7cb114f0dc" providerId="ADAL" clId="{A8EB1330-526C-4E90-BB70-193F2236B3BE}" dt="2023-08-16T00:56:27.567" v="0" actId="478"/>
        <pc:sldMkLst>
          <pc:docMk/>
          <pc:sldMk cId="1845331208" sldId="260"/>
        </pc:sldMkLst>
        <pc:picChg chg="del">
          <ac:chgData name="寺田 勝也" userId="8c59538c-4358-4eb0-84dd-2e7cb114f0dc" providerId="ADAL" clId="{A8EB1330-526C-4E90-BB70-193F2236B3BE}" dt="2023-08-16T00:56:27.567" v="0" actId="478"/>
          <ac:picMkLst>
            <pc:docMk/>
            <pc:sldMk cId="1845331208" sldId="260"/>
            <ac:picMk id="22" creationId="{3F850A34-BF89-6804-4115-5BEA9607CDA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FB0F98-6CCE-4717-9CB9-39D569B8BC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96994C-FE13-4E11-956A-C2DDADE70872}">
  <ds:schemaRefs>
    <ds:schemaRef ds:uri="http://purl.org/dc/terms/"/>
    <ds:schemaRef ds:uri="ccc50300-c016-41b3-baf7-1f053ea3de53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a497eed-f72d-442f-adf5-cc88fbf9cce6"/>
  </ds:schemaRefs>
</ds:datastoreItem>
</file>

<file path=customXml/itemProps3.xml><?xml version="1.0" encoding="utf-8"?>
<ds:datastoreItem xmlns:ds="http://schemas.openxmlformats.org/officeDocument/2006/customXml" ds:itemID="{01116FAF-3FE1-42B3-AE3D-FF18FB581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73</cp:revision>
  <dcterms:created xsi:type="dcterms:W3CDTF">2022-02-20T16:12:08Z</dcterms:created>
  <dcterms:modified xsi:type="dcterms:W3CDTF">2023-12-07T04:34:19Z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