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214EA-5A3D-4737-863A-D63B17326FE2}" v="2" dt="2023-11-28T04:43:46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6BC1761-D9F1-4FB1-BE36-B69ED3B5F053}"/>
    <pc:docChg chg="modSld">
      <pc:chgData name="奥田陽子" userId="5bf8eb3d-eb6b-4939-b4ac-48d545c81564" providerId="ADAL" clId="{66BC1761-D9F1-4FB1-BE36-B69ED3B5F053}" dt="2023-10-26T06:37:27.943" v="8" actId="20577"/>
      <pc:docMkLst>
        <pc:docMk/>
      </pc:docMkLst>
      <pc:sldChg chg="modSp mod">
        <pc:chgData name="奥田陽子" userId="5bf8eb3d-eb6b-4939-b4ac-48d545c81564" providerId="ADAL" clId="{66BC1761-D9F1-4FB1-BE36-B69ED3B5F053}" dt="2023-10-26T06:37:27.94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C1761-D9F1-4FB1-BE36-B69ED3B5F053}" dt="2023-10-26T06:37:27.94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E3214EA-5A3D-4737-863A-D63B17326FE2}"/>
    <pc:docChg chg="modSld">
      <pc:chgData name="奥田陽子" userId="5bf8eb3d-eb6b-4939-b4ac-48d545c81564" providerId="ADAL" clId="{6E3214EA-5A3D-4737-863A-D63B17326FE2}" dt="2023-11-28T04:43:46.166" v="4"/>
      <pc:docMkLst>
        <pc:docMk/>
      </pc:docMkLst>
      <pc:sldChg chg="modSp mod">
        <pc:chgData name="奥田陽子" userId="5bf8eb3d-eb6b-4939-b4ac-48d545c81564" providerId="ADAL" clId="{6E3214EA-5A3D-4737-863A-D63B17326FE2}" dt="2023-11-28T04:43:46.166" v="4"/>
        <pc:sldMkLst>
          <pc:docMk/>
          <pc:sldMk cId="1691459842" sldId="270"/>
        </pc:sldMkLst>
        <pc:spChg chg="mod">
          <ac:chgData name="奥田陽子" userId="5bf8eb3d-eb6b-4939-b4ac-48d545c81564" providerId="ADAL" clId="{6E3214EA-5A3D-4737-863A-D63B17326FE2}" dt="2023-11-28T04:43:46.166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3075A-3D31-4778-A2DC-EEA752FF20EE}">
  <ds:schemaRefs>
    <ds:schemaRef ds:uri="http://www.w3.org/XML/1998/namespace"/>
    <ds:schemaRef ds:uri="http://schemas.microsoft.com/office/infopath/2007/PartnerControls"/>
    <ds:schemaRef ds:uri="http://purl.org/dc/terms/"/>
    <ds:schemaRef ds:uri="aa497eed-f72d-442f-adf5-cc88fbf9cce6"/>
    <ds:schemaRef ds:uri="http://purl.org/dc/elements/1.1/"/>
    <ds:schemaRef ds:uri="ccc50300-c016-41b3-baf7-1f053ea3de5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95</cp:revision>
  <dcterms:created xsi:type="dcterms:W3CDTF">2022-02-20T16:12:08Z</dcterms:created>
  <dcterms:modified xsi:type="dcterms:W3CDTF">2023-12-07T04:43:50Z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