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2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FEFFF7"/>
    <a:srgbClr val="EE6C76"/>
    <a:srgbClr val="DB8C8E"/>
    <a:srgbClr val="FACED2"/>
    <a:srgbClr val="E6F7FF"/>
    <a:srgbClr val="6ACDF2"/>
    <a:srgbClr val="FDDBF2"/>
    <a:srgbClr val="A76F38"/>
    <a:srgbClr val="B3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184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E29FA87-F257-505F-852A-B5BC79F8AF92}"/>
              </a:ext>
            </a:extLst>
          </p:cNvPr>
          <p:cNvSpPr/>
          <p:nvPr/>
        </p:nvSpPr>
        <p:spPr>
          <a:xfrm>
            <a:off x="-96226" y="0"/>
            <a:ext cx="7748952" cy="10693400"/>
          </a:xfrm>
          <a:prstGeom prst="rect">
            <a:avLst/>
          </a:prstGeom>
          <a:solidFill>
            <a:srgbClr val="E6F7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B069D3F-B750-BA4D-B17F-98EC1E3F6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8"/>
          <a:stretch/>
        </p:blipFill>
        <p:spPr>
          <a:xfrm>
            <a:off x="-1" y="6207070"/>
            <a:ext cx="7589527" cy="44812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DA1357-AB41-C108-0211-D02583FDC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18"/>
          <a:stretch/>
        </p:blipFill>
        <p:spPr>
          <a:xfrm>
            <a:off x="-96226" y="-43981"/>
            <a:ext cx="7748952" cy="27365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842555-74E1-4E07-29B8-8ED5B081EDCF}"/>
              </a:ext>
            </a:extLst>
          </p:cNvPr>
          <p:cNvSpPr txBox="1"/>
          <p:nvPr/>
        </p:nvSpPr>
        <p:spPr>
          <a:xfrm>
            <a:off x="140915" y="8866174"/>
            <a:ext cx="76796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4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0F9FF3-2073-3E2F-F8A9-B499A75BE6FD}"/>
              </a:ext>
            </a:extLst>
          </p:cNvPr>
          <p:cNvSpPr txBox="1"/>
          <p:nvPr/>
        </p:nvSpPr>
        <p:spPr>
          <a:xfrm>
            <a:off x="-650838" y="1408781"/>
            <a:ext cx="8839774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689642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旅介</a:t>
            </a:r>
            <a:r>
              <a:rPr kumimoji="1" lang="en-US" altLang="ja-JP" sz="3800" b="1" dirty="0">
                <a:solidFill>
                  <a:schemeClr val="bg1"/>
                </a:solidFill>
                <a:effectLst>
                  <a:glow rad="127000">
                    <a:srgbClr val="689642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×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689642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柏市立柏高等学校吹奏楽部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689642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AD0D4D0-1F6A-34BA-86BF-93C20D63C734}"/>
              </a:ext>
            </a:extLst>
          </p:cNvPr>
          <p:cNvGrpSpPr/>
          <p:nvPr/>
        </p:nvGrpSpPr>
        <p:grpSpPr>
          <a:xfrm>
            <a:off x="370920" y="2886562"/>
            <a:ext cx="6987214" cy="2041957"/>
            <a:chOff x="-6029038" y="7641329"/>
            <a:chExt cx="5035777" cy="1342309"/>
          </a:xfrm>
        </p:grpSpPr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F0245E45-C59F-F87B-9D63-BE117D455170}"/>
                </a:ext>
              </a:extLst>
            </p:cNvPr>
            <p:cNvSpPr txBox="1"/>
            <p:nvPr/>
          </p:nvSpPr>
          <p:spPr>
            <a:xfrm>
              <a:off x="-3868662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8D55D6CA-BF43-BB5A-8B66-0F6DA3E0DB9E}"/>
                </a:ext>
              </a:extLst>
            </p:cNvPr>
            <p:cNvSpPr/>
            <p:nvPr/>
          </p:nvSpPr>
          <p:spPr>
            <a:xfrm>
              <a:off x="-1754634" y="7923627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89642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151E675F-FACA-7F2D-262F-09E5B3A05E0A}"/>
                </a:ext>
              </a:extLst>
            </p:cNvPr>
            <p:cNvSpPr txBox="1"/>
            <p:nvPr/>
          </p:nvSpPr>
          <p:spPr>
            <a:xfrm>
              <a:off x="-1737824" y="8214782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土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47450C0-2C95-9966-7785-E903A8BFED0D}"/>
                </a:ext>
              </a:extLst>
            </p:cNvPr>
            <p:cNvSpPr txBox="1"/>
            <p:nvPr/>
          </p:nvSpPr>
          <p:spPr>
            <a:xfrm rot="16200000">
              <a:off x="-4670860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689642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422EB72-D74D-F877-E979-86056E571000}"/>
                </a:ext>
              </a:extLst>
            </p:cNvPr>
            <p:cNvSpPr txBox="1"/>
            <p:nvPr/>
          </p:nvSpPr>
          <p:spPr>
            <a:xfrm rot="16200000">
              <a:off x="-3017589" y="7359135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89642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17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89642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89642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D90D6ABA-484B-706F-9D02-A38EC7564EA3}"/>
                </a:ext>
              </a:extLst>
            </p:cNvPr>
            <p:cNvSpPr txBox="1"/>
            <p:nvPr/>
          </p:nvSpPr>
          <p:spPr>
            <a:xfrm>
              <a:off x="-4361276" y="8771369"/>
              <a:ext cx="2953196" cy="212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143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143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143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17" name="Picture 60">
              <a:extLst>
                <a:ext uri="{FF2B5EF4-FFF2-40B4-BE49-F238E27FC236}">
                  <a16:creationId xmlns:a16="http://schemas.microsoft.com/office/drawing/2014/main" id="{E155C79F-5529-678D-1F15-A923D0629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802555" y="8574893"/>
              <a:ext cx="1246537" cy="362748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1F15788-4C57-C591-2EF6-96176349B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29038" y="7766359"/>
              <a:ext cx="1640008" cy="752545"/>
            </a:xfrm>
            <a:prstGeom prst="rect">
              <a:avLst/>
            </a:prstGeom>
          </p:spPr>
        </p:pic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6F1631D4-B7C0-3831-D2BB-36DA6EFABCA1}"/>
                </a:ext>
              </a:extLst>
            </p:cNvPr>
            <p:cNvSpPr txBox="1"/>
            <p:nvPr/>
          </p:nvSpPr>
          <p:spPr>
            <a:xfrm>
              <a:off x="-5852211" y="8163982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8964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</a:t>
              </a:r>
              <a:endParaRPr lang="en-US" sz="3200" dirty="0">
                <a:solidFill>
                  <a:srgbClr val="68964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A3BEBEC9-D071-E192-A400-96729DA06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1" y="209105"/>
            <a:ext cx="2120770" cy="103855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63F293-BBB6-DCA0-E642-C848EF5B32CB}"/>
              </a:ext>
            </a:extLst>
          </p:cNvPr>
          <p:cNvSpPr txBox="1"/>
          <p:nvPr/>
        </p:nvSpPr>
        <p:spPr>
          <a:xfrm>
            <a:off x="-555360" y="2036335"/>
            <a:ext cx="883977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effectLst>
                  <a:glow rad="127000">
                    <a:srgbClr val="689642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スペシャルコンサート</a:t>
            </a:r>
            <a:endParaRPr kumimoji="1" lang="en-US" altLang="ja-JP" sz="5400" b="1" dirty="0">
              <a:solidFill>
                <a:schemeClr val="bg1"/>
              </a:solidFill>
              <a:effectLst>
                <a:glow rad="127000">
                  <a:srgbClr val="689642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0BB2AC5-9626-48F4-A8CC-04794455A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2" b="24591"/>
          <a:stretch/>
        </p:blipFill>
        <p:spPr>
          <a:xfrm>
            <a:off x="916441" y="6275928"/>
            <a:ext cx="6624822" cy="4375875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8C0F76-8C44-542B-BB53-895040E80682}"/>
              </a:ext>
            </a:extLst>
          </p:cNvPr>
          <p:cNvSpPr txBox="1"/>
          <p:nvPr/>
        </p:nvSpPr>
        <p:spPr>
          <a:xfrm>
            <a:off x="1230487" y="9899518"/>
            <a:ext cx="782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0563DE3-4541-CB76-A2F0-BD2540276471}"/>
              </a:ext>
            </a:extLst>
          </p:cNvPr>
          <p:cNvGrpSpPr/>
          <p:nvPr/>
        </p:nvGrpSpPr>
        <p:grpSpPr>
          <a:xfrm>
            <a:off x="-96226" y="4678241"/>
            <a:ext cx="7513393" cy="4216816"/>
            <a:chOff x="4271458" y="6308797"/>
            <a:chExt cx="4167999" cy="2339247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1942488-E305-3DC4-8F34-96567604A882}"/>
                </a:ext>
              </a:extLst>
            </p:cNvPr>
            <p:cNvGrpSpPr/>
            <p:nvPr/>
          </p:nvGrpSpPr>
          <p:grpSpPr>
            <a:xfrm>
              <a:off x="4271458" y="6507572"/>
              <a:ext cx="2916620" cy="2140472"/>
              <a:chOff x="4274681" y="6439886"/>
              <a:chExt cx="2916620" cy="2140472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5DB95F79-701B-845F-511B-07BE539FE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681" y="6439886"/>
                <a:ext cx="2916620" cy="2140472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C3BE4906-14E2-7AF7-D540-1AD916A896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221" b="2201"/>
              <a:stretch/>
            </p:blipFill>
            <p:spPr>
              <a:xfrm rot="21304578">
                <a:off x="4637558" y="6984371"/>
                <a:ext cx="2170582" cy="1116388"/>
              </a:xfrm>
              <a:prstGeom prst="snip2DiagRect">
                <a:avLst/>
              </a:prstGeom>
            </p:spPr>
          </p:pic>
        </p:grp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89E7C4D-9B08-F736-53D8-9A09CD9B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2263">
              <a:off x="6914613" y="6308797"/>
              <a:ext cx="904509" cy="904509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AB7C755-6130-E6F0-49E7-82E1E19FB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559" y="6621664"/>
              <a:ext cx="811898" cy="811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31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26538</TotalTime>
  <Words>33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BIZ UDPゴシック</vt:lpstr>
      <vt:lpstr>BIZ UDP明朝 Medium</vt:lpstr>
      <vt:lpstr>Hiragino Kaku Gothic Pro</vt:lpstr>
      <vt:lpstr>M Plus Rounded Black</vt:lpstr>
      <vt:lpstr>けいふぉんと</vt:lpstr>
      <vt:lpstr>游ゴシック Light</vt:lpstr>
      <vt:lpstr>Arial</vt:lpstr>
      <vt:lpstr>Calibri</vt:lpstr>
      <vt:lpstr>Calibri Light</vt:lpstr>
      <vt:lpstr>UD デジタル 教科書体 NP-B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162</cp:revision>
  <cp:lastPrinted>2023-11-24T04:42:59Z</cp:lastPrinted>
  <dcterms:created xsi:type="dcterms:W3CDTF">2022-09-22T01:47:20Z</dcterms:created>
  <dcterms:modified xsi:type="dcterms:W3CDTF">2023-12-22T01:53:51Z</dcterms:modified>
</cp:coreProperties>
</file>