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C0D3A2-0BF1-4392-B6EA-ADA3022B4EF2}" v="2" dt="2023-11-28T04:41:52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1CAEB82C-129B-45F1-BD5C-2B2484D13D4C}"/>
    <pc:docChg chg="modSld">
      <pc:chgData name="寺田 勝也" userId="8c59538c-4358-4eb0-84dd-2e7cb114f0dc" providerId="ADAL" clId="{1CAEB82C-129B-45F1-BD5C-2B2484D13D4C}" dt="2023-08-15T09:42:25.976" v="8" actId="20577"/>
      <pc:docMkLst>
        <pc:docMk/>
      </pc:docMkLst>
      <pc:sldChg chg="modSp mod">
        <pc:chgData name="寺田 勝也" userId="8c59538c-4358-4eb0-84dd-2e7cb114f0dc" providerId="ADAL" clId="{1CAEB82C-129B-45F1-BD5C-2B2484D13D4C}" dt="2023-08-15T09:42:25.976" v="8" actId="20577"/>
        <pc:sldMkLst>
          <pc:docMk/>
          <pc:sldMk cId="1499496646" sldId="322"/>
        </pc:sldMkLst>
        <pc:spChg chg="mod">
          <ac:chgData name="寺田 勝也" userId="8c59538c-4358-4eb0-84dd-2e7cb114f0dc" providerId="ADAL" clId="{1CAEB82C-129B-45F1-BD5C-2B2484D13D4C}" dt="2023-08-15T09:42:25.976" v="8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藤田 英里沙" userId="S::fujita@office-neat.co.jp::55fb1634-084b-4aa3-92eb-65b651078df8" providerId="AD" clId="Web-{E0141DD8-B26F-40F5-E365-2482A7F8B8C7}"/>
    <pc:docChg chg="modSld">
      <pc:chgData name="藤田 英里沙" userId="S::fujita@office-neat.co.jp::55fb1634-084b-4aa3-92eb-65b651078df8" providerId="AD" clId="Web-{E0141DD8-B26F-40F5-E365-2482A7F8B8C7}" dt="2023-07-12T08:53:50.974" v="4" actId="20577"/>
      <pc:docMkLst>
        <pc:docMk/>
      </pc:docMkLst>
      <pc:sldChg chg="modSp">
        <pc:chgData name="藤田 英里沙" userId="S::fujita@office-neat.co.jp::55fb1634-084b-4aa3-92eb-65b651078df8" providerId="AD" clId="Web-{E0141DD8-B26F-40F5-E365-2482A7F8B8C7}" dt="2023-07-12T08:53:50.974" v="4" actId="20577"/>
        <pc:sldMkLst>
          <pc:docMk/>
          <pc:sldMk cId="1499496646" sldId="322"/>
        </pc:sldMkLst>
        <pc:spChg chg="mod">
          <ac:chgData name="藤田 英里沙" userId="S::fujita@office-neat.co.jp::55fb1634-084b-4aa3-92eb-65b651078df8" providerId="AD" clId="Web-{E0141DD8-B26F-40F5-E365-2482A7F8B8C7}" dt="2023-07-12T08:53:50.974" v="4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C4958C79-9DC5-403E-AD26-F2E0E89A4EF8}"/>
    <pc:docChg chg="modSld">
      <pc:chgData name="奥田陽子" userId="5bf8eb3d-eb6b-4939-b4ac-48d545c81564" providerId="ADAL" clId="{C4958C79-9DC5-403E-AD26-F2E0E89A4EF8}" dt="2023-10-26T04:39:36.709" v="7" actId="20577"/>
      <pc:docMkLst>
        <pc:docMk/>
      </pc:docMkLst>
      <pc:sldChg chg="modSp mod">
        <pc:chgData name="奥田陽子" userId="5bf8eb3d-eb6b-4939-b4ac-48d545c81564" providerId="ADAL" clId="{C4958C79-9DC5-403E-AD26-F2E0E89A4EF8}" dt="2023-10-26T04:39:36.709" v="7" actId="20577"/>
        <pc:sldMkLst>
          <pc:docMk/>
          <pc:sldMk cId="1499496646" sldId="322"/>
        </pc:sldMkLst>
        <pc:spChg chg="mod">
          <ac:chgData name="奥田陽子" userId="5bf8eb3d-eb6b-4939-b4ac-48d545c81564" providerId="ADAL" clId="{C4958C79-9DC5-403E-AD26-F2E0E89A4EF8}" dt="2023-10-26T04:39:36.709" v="7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46C0D3A2-0BF1-4392-B6EA-ADA3022B4EF2}"/>
    <pc:docChg chg="modSld">
      <pc:chgData name="奥田陽子" userId="5bf8eb3d-eb6b-4939-b4ac-48d545c81564" providerId="ADAL" clId="{46C0D3A2-0BF1-4392-B6EA-ADA3022B4EF2}" dt="2023-11-28T04:41:52.835" v="4"/>
      <pc:docMkLst>
        <pc:docMk/>
      </pc:docMkLst>
      <pc:sldChg chg="modSp mod">
        <pc:chgData name="奥田陽子" userId="5bf8eb3d-eb6b-4939-b4ac-48d545c81564" providerId="ADAL" clId="{46C0D3A2-0BF1-4392-B6EA-ADA3022B4EF2}" dt="2023-11-28T04:41:52.835" v="4"/>
        <pc:sldMkLst>
          <pc:docMk/>
          <pc:sldMk cId="1499496646" sldId="322"/>
        </pc:sldMkLst>
        <pc:spChg chg="mod">
          <ac:chgData name="奥田陽子" userId="5bf8eb3d-eb6b-4939-b4ac-48d545c81564" providerId="ADAL" clId="{46C0D3A2-0BF1-4392-B6EA-ADA3022B4EF2}" dt="2023-11-28T04:41:52.835" v="4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2024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16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金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984A3D-E511-4683-862F-18CF255EB4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9170E4-F420-4D90-8930-303ADC3922CC}">
  <ds:schemaRefs>
    <ds:schemaRef ds:uri="http://purl.org/dc/elements/1.1/"/>
    <ds:schemaRef ds:uri="aa497eed-f72d-442f-adf5-cc88fbf9cce6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ccc50300-c016-41b3-baf7-1f053ea3de5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70</cp:revision>
  <dcterms:created xsi:type="dcterms:W3CDTF">2022-02-20T16:12:08Z</dcterms:created>
  <dcterms:modified xsi:type="dcterms:W3CDTF">2023-12-07T02:47:23Z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