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1C470-90EE-42C4-B640-E3ED4095CDF0}" v="2" dt="2023-11-28T04:25:02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  <pc:spChg chg="mod">
          <ac:chgData name="奥田陽子" userId="5bf8eb3d-eb6b-4939-b4ac-48d545c81564" providerId="ADAL" clId="{0091C470-90EE-42C4-B640-E3ED4095CDF0}" dt="2023-11-28T04:25:02.403" v="4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63</cp:revision>
  <cp:lastPrinted>2023-04-22T05:57:36Z</cp:lastPrinted>
  <dcterms:created xsi:type="dcterms:W3CDTF">2022-02-20T16:12:08Z</dcterms:created>
  <dcterms:modified xsi:type="dcterms:W3CDTF">2023-12-07T04:39:02Z</dcterms:modified>
</cp:coreProperties>
</file>