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4E66DE-025D-4083-8176-4CB1D890F1FC}" v="2" dt="2023-11-28T04:42:23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854E66DE-025D-4083-8176-4CB1D890F1FC}"/>
    <pc:docChg chg="modSld">
      <pc:chgData name="奥田陽子" userId="5bf8eb3d-eb6b-4939-b4ac-48d545c81564" providerId="ADAL" clId="{854E66DE-025D-4083-8176-4CB1D890F1FC}" dt="2023-11-28T04:42:23.167" v="4"/>
      <pc:docMkLst>
        <pc:docMk/>
      </pc:docMkLst>
      <pc:sldChg chg="modSp mod">
        <pc:chgData name="奥田陽子" userId="5bf8eb3d-eb6b-4939-b4ac-48d545c81564" providerId="ADAL" clId="{854E66DE-025D-4083-8176-4CB1D890F1FC}" dt="2023-11-28T04:42:23.167" v="4"/>
        <pc:sldMkLst>
          <pc:docMk/>
          <pc:sldMk cId="160254001" sldId="342"/>
        </pc:sldMkLst>
        <pc:spChg chg="mod">
          <ac:chgData name="奥田陽子" userId="5bf8eb3d-eb6b-4939-b4ac-48d545c81564" providerId="ADAL" clId="{854E66DE-025D-4083-8176-4CB1D890F1FC}" dt="2023-11-28T04:42:23.167" v="4"/>
          <ac:spMkLst>
            <pc:docMk/>
            <pc:sldMk cId="160254001" sldId="342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63</cp:revision>
  <cp:lastPrinted>2023-04-22T05:57:36Z</cp:lastPrinted>
  <dcterms:created xsi:type="dcterms:W3CDTF">2022-02-20T16:12:08Z</dcterms:created>
  <dcterms:modified xsi:type="dcterms:W3CDTF">2023-12-07T04:40:12Z</dcterms:modified>
</cp:coreProperties>
</file>