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277" r:id="rId3"/>
  </p:sldIdLst>
  <p:sldSz cx="7556500" cy="10693400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FFF"/>
    <a:srgbClr val="FEFFF7"/>
    <a:srgbClr val="EE6C76"/>
    <a:srgbClr val="DB8C8E"/>
    <a:srgbClr val="FACED2"/>
    <a:srgbClr val="E6F7FF"/>
    <a:srgbClr val="6ACDF2"/>
    <a:srgbClr val="FDDBF2"/>
    <a:srgbClr val="A76F38"/>
    <a:srgbClr val="B3D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209" autoAdjust="0"/>
    <p:restoredTop sz="94280" autoAdjust="0"/>
  </p:normalViewPr>
  <p:slideViewPr>
    <p:cSldViewPr snapToGrid="0">
      <p:cViewPr varScale="1">
        <p:scale>
          <a:sx n="47" d="100"/>
          <a:sy n="47" d="100"/>
        </p:scale>
        <p:origin x="1842" y="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75401" cy="717254"/>
          </a:xfrm>
          <a:prstGeom prst="rect">
            <a:avLst/>
          </a:prstGeom>
        </p:spPr>
        <p:txBody>
          <a:bodyPr vert="horz" lIns="138056" tIns="69029" rIns="138056" bIns="69029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8" y="2"/>
            <a:ext cx="4275401" cy="717254"/>
          </a:xfrm>
          <a:prstGeom prst="rect">
            <a:avLst/>
          </a:prstGeom>
        </p:spPr>
        <p:txBody>
          <a:bodyPr vert="horz" lIns="138056" tIns="69029" rIns="138056" bIns="69029" rtlCol="0"/>
          <a:lstStyle>
            <a:lvl1pPr algn="r">
              <a:defRPr sz="1700"/>
            </a:lvl1pPr>
          </a:lstStyle>
          <a:p>
            <a:fld id="{964D714A-35F6-4EF2-8371-589994DBA61E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27388" y="1787525"/>
            <a:ext cx="3411537" cy="4826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056" tIns="69029" rIns="138056" bIns="690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6879680"/>
            <a:ext cx="7893050" cy="5628829"/>
          </a:xfrm>
          <a:prstGeom prst="rect">
            <a:avLst/>
          </a:prstGeom>
        </p:spPr>
        <p:txBody>
          <a:bodyPr vert="horz" lIns="138056" tIns="69029" rIns="138056" bIns="6902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3578186"/>
            <a:ext cx="4275401" cy="717253"/>
          </a:xfrm>
          <a:prstGeom prst="rect">
            <a:avLst/>
          </a:prstGeom>
        </p:spPr>
        <p:txBody>
          <a:bodyPr vert="horz" lIns="138056" tIns="69029" rIns="138056" bIns="69029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8" y="13578186"/>
            <a:ext cx="4275401" cy="717253"/>
          </a:xfrm>
          <a:prstGeom prst="rect">
            <a:avLst/>
          </a:prstGeom>
        </p:spPr>
        <p:txBody>
          <a:bodyPr vert="horz" lIns="138056" tIns="69029" rIns="138056" bIns="69029" rtlCol="0" anchor="b"/>
          <a:lstStyle>
            <a:lvl1pPr algn="r">
              <a:defRPr sz="17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F286F-2F69-448F-B16D-95F8927B359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7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68CB7D08-2ECB-BDEF-6F1C-21BE1E621C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70"/>
          <a:stretch/>
        </p:blipFill>
        <p:spPr>
          <a:xfrm>
            <a:off x="9905" y="0"/>
            <a:ext cx="7512028" cy="1070494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48872551-991A-9E35-39F8-E371AB6AD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82" y="4065778"/>
            <a:ext cx="7564729" cy="4669917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4FFDE56-7001-3563-45FB-981F091AFBF7}"/>
              </a:ext>
            </a:extLst>
          </p:cNvPr>
          <p:cNvSpPr/>
          <p:nvPr/>
        </p:nvSpPr>
        <p:spPr>
          <a:xfrm>
            <a:off x="-1057433" y="-536326"/>
            <a:ext cx="9722357" cy="11766051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47" name="図 1046">
            <a:extLst>
              <a:ext uri="{FF2B5EF4-FFF2-40B4-BE49-F238E27FC236}">
                <a16:creationId xmlns:a16="http://schemas.microsoft.com/office/drawing/2014/main" id="{776FBBB7-09D7-FB5D-D5BF-1FC35D518D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5" y="477927"/>
            <a:ext cx="1847375" cy="904671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290AFAEE-3121-CD84-8244-4FB69BBE14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2031" y="11229725"/>
            <a:ext cx="3381021" cy="50730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248F54A-4B9B-C1C6-49FF-A04E8DFE6018}"/>
              </a:ext>
            </a:extLst>
          </p:cNvPr>
          <p:cNvSpPr txBox="1"/>
          <p:nvPr/>
        </p:nvSpPr>
        <p:spPr>
          <a:xfrm>
            <a:off x="-2846702" y="14535905"/>
            <a:ext cx="3004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アキラ１００</a:t>
            </a:r>
            <a:r>
              <a:rPr kumimoji="1" lang="en-US" altLang="ja-JP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%</a:t>
            </a:r>
            <a:endParaRPr kumimoji="1" lang="ja-JP" altLang="en-U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FD67537-47DC-69B2-F64F-BCD49C5CA788}"/>
              </a:ext>
            </a:extLst>
          </p:cNvPr>
          <p:cNvSpPr txBox="1"/>
          <p:nvPr/>
        </p:nvSpPr>
        <p:spPr>
          <a:xfrm>
            <a:off x="2577471" y="9865276"/>
            <a:ext cx="5305926" cy="349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10"/>
              </a:lnSpc>
            </a:pPr>
            <a:r>
              <a:rPr lang="en-US" altLang="ja-JP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14:00</a:t>
            </a:r>
            <a:r>
              <a:rPr lang="ja-JP" altLang="en-US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15:00</a:t>
            </a:r>
          </a:p>
        </p:txBody>
      </p:sp>
      <p:sp>
        <p:nvSpPr>
          <p:cNvPr id="36" name="TextBox 23">
            <a:extLst>
              <a:ext uri="{FF2B5EF4-FFF2-40B4-BE49-F238E27FC236}">
                <a16:creationId xmlns:a16="http://schemas.microsoft.com/office/drawing/2014/main" id="{28BF0BBE-0C12-9A3D-EE5E-4945B1B57BF4}"/>
              </a:ext>
            </a:extLst>
          </p:cNvPr>
          <p:cNvSpPr txBox="1"/>
          <p:nvPr/>
        </p:nvSpPr>
        <p:spPr>
          <a:xfrm>
            <a:off x="5004263" y="9015513"/>
            <a:ext cx="828151" cy="32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0"/>
              </a:lnSpc>
            </a:pPr>
            <a:endParaRPr lang="en-US" altLang="ja-JP" sz="4200" b="1" dirty="0">
              <a:solidFill>
                <a:schemeClr val="bg1"/>
              </a:solidFill>
              <a:effectLst>
                <a:glow rad="25400">
                  <a:schemeClr val="tx1">
                    <a:lumMod val="85000"/>
                    <a:lumOff val="15000"/>
                  </a:schemeClr>
                </a:glow>
                <a:innerShdw blurRad="114300">
                  <a:prstClr val="black"/>
                </a:innerShdw>
              </a:effectLst>
              <a:latin typeface="けいふぉんと" panose="02000600000000000000" pitchFamily="2" charset="-128"/>
              <a:ea typeface="けいふぉんと" panose="02000600000000000000" pitchFamily="2" charset="-128"/>
            </a:endParaRP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70482DA0-AF54-FEFE-FD8D-9D936D0A012B}"/>
              </a:ext>
            </a:extLst>
          </p:cNvPr>
          <p:cNvGrpSpPr/>
          <p:nvPr/>
        </p:nvGrpSpPr>
        <p:grpSpPr>
          <a:xfrm>
            <a:off x="3209318" y="8253893"/>
            <a:ext cx="4494318" cy="1415772"/>
            <a:chOff x="508078" y="5899198"/>
            <a:chExt cx="4494318" cy="1415772"/>
          </a:xfrm>
        </p:grpSpPr>
        <p:sp>
          <p:nvSpPr>
            <p:cNvPr id="38" name="TextBox 27">
              <a:extLst>
                <a:ext uri="{FF2B5EF4-FFF2-40B4-BE49-F238E27FC236}">
                  <a16:creationId xmlns:a16="http://schemas.microsoft.com/office/drawing/2014/main" id="{89BDFD48-52E4-C31D-13C9-8DCFD3B58CFB}"/>
                </a:ext>
              </a:extLst>
            </p:cNvPr>
            <p:cNvSpPr txBox="1"/>
            <p:nvPr/>
          </p:nvSpPr>
          <p:spPr>
            <a:xfrm>
              <a:off x="1012733" y="6689643"/>
              <a:ext cx="3989663" cy="465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月   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　 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日     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369F3EB4-781F-D2A1-A24B-39963BD59104}"/>
                </a:ext>
              </a:extLst>
            </p:cNvPr>
            <p:cNvSpPr txBox="1"/>
            <p:nvPr/>
          </p:nvSpPr>
          <p:spPr>
            <a:xfrm rot="16200000">
              <a:off x="385617" y="6125783"/>
              <a:ext cx="1292662" cy="1047739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7200" b="1" dirty="0">
                  <a:solidFill>
                    <a:schemeClr val="bg1"/>
                  </a:solidFill>
                  <a:effectLst>
                    <a:glow rad="101600">
                      <a:srgbClr val="F6824C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40C51663-4ED3-AF1C-CFB0-22DE47EC64D1}"/>
                </a:ext>
              </a:extLst>
            </p:cNvPr>
            <p:cNvSpPr txBox="1"/>
            <p:nvPr/>
          </p:nvSpPr>
          <p:spPr>
            <a:xfrm rot="16200000">
              <a:off x="2184811" y="5567803"/>
              <a:ext cx="1415772" cy="2078561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7200" b="1" i="0" u="none" strike="noStrike" baseline="0" dirty="0">
                  <a:solidFill>
                    <a:schemeClr val="bg1"/>
                  </a:solidFill>
                  <a:effectLst>
                    <a:glow rad="101600">
                      <a:srgbClr val="F6824C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13</a:t>
              </a:r>
              <a:r>
                <a:rPr lang="en-US" altLang="ja-JP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</a:t>
              </a:r>
              <a:r>
                <a:rPr lang="ja-JP" altLang="en-US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8000" b="1" i="0" u="none" strike="noStrike" baseline="0" dirty="0">
                <a:solidFill>
                  <a:schemeClr val="bg1"/>
                </a:solidFill>
                <a:effectLst>
                  <a:glow rad="88900">
                    <a:srgbClr val="634C0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44" name="Picture 60">
            <a:extLst>
              <a:ext uri="{FF2B5EF4-FFF2-40B4-BE49-F238E27FC236}">
                <a16:creationId xmlns:a16="http://schemas.microsoft.com/office/drawing/2014/main" id="{0D57C435-00C3-B5A7-D106-57C566BEE84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659267" y="7843604"/>
            <a:ext cx="1729589" cy="551822"/>
          </a:xfrm>
          <a:prstGeom prst="rect">
            <a:avLst/>
          </a:prstGeom>
        </p:spPr>
      </p:pic>
      <p:sp>
        <p:nvSpPr>
          <p:cNvPr id="45" name="楕円 44">
            <a:extLst>
              <a:ext uri="{FF2B5EF4-FFF2-40B4-BE49-F238E27FC236}">
                <a16:creationId xmlns:a16="http://schemas.microsoft.com/office/drawing/2014/main" id="{806A4D28-D3F3-7D95-2896-783C904A0780}"/>
              </a:ext>
            </a:extLst>
          </p:cNvPr>
          <p:cNvSpPr/>
          <p:nvPr/>
        </p:nvSpPr>
        <p:spPr>
          <a:xfrm>
            <a:off x="6624087" y="8769111"/>
            <a:ext cx="708157" cy="708157"/>
          </a:xfrm>
          <a:prstGeom prst="ellipse">
            <a:avLst/>
          </a:prstGeom>
          <a:solidFill>
            <a:srgbClr val="F682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2D9ADC72-D9F7-1351-D833-8C8BF6D9F8CE}"/>
              </a:ext>
            </a:extLst>
          </p:cNvPr>
          <p:cNvGrpSpPr/>
          <p:nvPr/>
        </p:nvGrpSpPr>
        <p:grpSpPr>
          <a:xfrm>
            <a:off x="3328205" y="7405767"/>
            <a:ext cx="3465059" cy="1144792"/>
            <a:chOff x="-3302543" y="8414799"/>
            <a:chExt cx="3465059" cy="1144792"/>
          </a:xfrm>
        </p:grpSpPr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970DC3CA-7515-AB31-FEA7-0B3F1D26E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3302543" y="8414799"/>
              <a:ext cx="2275536" cy="1144792"/>
            </a:xfrm>
            <a:prstGeom prst="rect">
              <a:avLst/>
            </a:prstGeom>
          </p:spPr>
        </p:pic>
        <p:sp>
          <p:nvSpPr>
            <p:cNvPr id="43" name="TextBox 37">
              <a:extLst>
                <a:ext uri="{FF2B5EF4-FFF2-40B4-BE49-F238E27FC236}">
                  <a16:creationId xmlns:a16="http://schemas.microsoft.com/office/drawing/2014/main" id="{B781DADB-CF43-0DB2-7362-1A963153627D}"/>
                </a:ext>
              </a:extLst>
            </p:cNvPr>
            <p:cNvSpPr txBox="1"/>
            <p:nvPr/>
          </p:nvSpPr>
          <p:spPr>
            <a:xfrm>
              <a:off x="-3071072" y="9020038"/>
              <a:ext cx="3233588" cy="2428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200" dirty="0">
                  <a:solidFill>
                    <a:srgbClr val="634C0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 日  </a:t>
              </a:r>
              <a:endParaRPr lang="en-US" sz="3200" dirty="0">
                <a:solidFill>
                  <a:srgbClr val="634C0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92290EF-7464-B568-708A-530712F39539}"/>
              </a:ext>
            </a:extLst>
          </p:cNvPr>
          <p:cNvSpPr txBox="1"/>
          <p:nvPr/>
        </p:nvSpPr>
        <p:spPr>
          <a:xfrm>
            <a:off x="6648486" y="8825591"/>
            <a:ext cx="88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</a:rPr>
              <a:t>火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AF1DDBA-162B-AA08-3587-4776F9075A73}"/>
              </a:ext>
            </a:extLst>
          </p:cNvPr>
          <p:cNvSpPr txBox="1"/>
          <p:nvPr/>
        </p:nvSpPr>
        <p:spPr>
          <a:xfrm>
            <a:off x="327430" y="1724518"/>
            <a:ext cx="98904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bg1"/>
                </a:solidFill>
                <a:effectLst>
                  <a:glow rad="127000">
                    <a:schemeClr val="tx1">
                      <a:lumMod val="65000"/>
                      <a:lumOff val="35000"/>
                    </a:schemeClr>
                  </a:glow>
                </a:effectLst>
                <a:latin typeface="+mn-ea"/>
              </a:rPr>
              <a:t>江戸時代へタイムスリップ！</a:t>
            </a:r>
          </a:p>
          <a:p>
            <a:r>
              <a:rPr kumimoji="1" lang="ja-JP" altLang="en-US" sz="4000" b="1" dirty="0">
                <a:solidFill>
                  <a:schemeClr val="bg1"/>
                </a:solidFill>
                <a:effectLst>
                  <a:glow rad="127000">
                    <a:schemeClr val="tx1">
                      <a:lumMod val="65000"/>
                      <a:lumOff val="35000"/>
                    </a:schemeClr>
                  </a:glow>
                </a:effectLst>
                <a:latin typeface="+mn-ea"/>
              </a:rPr>
              <a:t>映画のテーマパーク</a:t>
            </a:r>
            <a:endParaRPr kumimoji="1" lang="en-US" altLang="ja-JP" sz="4000" b="1" dirty="0">
              <a:solidFill>
                <a:schemeClr val="bg1"/>
              </a:solidFill>
              <a:effectLst>
                <a:glow rad="127000">
                  <a:schemeClr val="tx1">
                    <a:lumMod val="65000"/>
                    <a:lumOff val="35000"/>
                  </a:schemeClr>
                </a:glow>
              </a:effectLst>
              <a:latin typeface="+mn-ea"/>
            </a:endParaRPr>
          </a:p>
          <a:p>
            <a:r>
              <a:rPr kumimoji="1" lang="ja-JP" altLang="en-US" sz="4000" b="1" dirty="0">
                <a:solidFill>
                  <a:schemeClr val="bg1"/>
                </a:solidFill>
                <a:effectLst>
                  <a:glow rad="127000">
                    <a:schemeClr val="tx1">
                      <a:lumMod val="65000"/>
                      <a:lumOff val="35000"/>
                    </a:schemeClr>
                  </a:glow>
                </a:effectLst>
                <a:latin typeface="+mn-ea"/>
              </a:rPr>
              <a:t>東映太秦映画村（京都府）</a:t>
            </a:r>
            <a:endParaRPr kumimoji="1" lang="en-US" altLang="ja-JP" sz="4000" b="1" dirty="0">
              <a:solidFill>
                <a:schemeClr val="accent6">
                  <a:lumMod val="50000"/>
                </a:schemeClr>
              </a:solidFill>
              <a:effectLst>
                <a:glow rad="127000">
                  <a:schemeClr val="tx1">
                    <a:lumMod val="65000"/>
                    <a:lumOff val="35000"/>
                  </a:schemeClr>
                </a:glow>
                <a:outerShdw dist="38100" dir="2700000" algn="tl" rotWithShape="0">
                  <a:schemeClr val="bg2">
                    <a:lumMod val="50000"/>
                    <a:alpha val="40000"/>
                  </a:schemeClr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B954080-3454-05E6-122E-582A8D2F15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82" b="24591"/>
          <a:stretch/>
        </p:blipFill>
        <p:spPr>
          <a:xfrm>
            <a:off x="-3177579" y="6399709"/>
            <a:ext cx="6568600" cy="4338739"/>
          </a:xfrm>
          <a:prstGeom prst="rect">
            <a:avLst/>
          </a:prstGeom>
          <a:effectLst>
            <a:glow rad="127000">
              <a:schemeClr val="bg1">
                <a:alpha val="94000"/>
              </a:schemeClr>
            </a:glow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1F0424-D500-EB66-C86C-79B62366ABC5}"/>
              </a:ext>
            </a:extLst>
          </p:cNvPr>
          <p:cNvSpPr txBox="1"/>
          <p:nvPr/>
        </p:nvSpPr>
        <p:spPr>
          <a:xfrm>
            <a:off x="-2866099" y="10050796"/>
            <a:ext cx="782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しょーた☆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D7CB68B-915B-B687-F125-9A880ABFEA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203" y="3803419"/>
            <a:ext cx="3642405" cy="204885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079A6A3-3233-5342-EDD2-865B45977B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548" y="3807700"/>
            <a:ext cx="3074707" cy="204468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68832546-4FE8-23C2-7EED-8BD1313219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31" y="3803527"/>
            <a:ext cx="2902660" cy="2048854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07AD7D0-C968-EA18-878F-5B09B6626E99}"/>
              </a:ext>
            </a:extLst>
          </p:cNvPr>
          <p:cNvSpPr txBox="1"/>
          <p:nvPr/>
        </p:nvSpPr>
        <p:spPr>
          <a:xfrm>
            <a:off x="34567" y="6017091"/>
            <a:ext cx="5238065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fontAlgn="base"/>
            <a:r>
              <a:rPr kumimoji="1" lang="ja-JP" altLang="en-US" sz="4000" b="1" dirty="0">
                <a:solidFill>
                  <a:srgbClr val="C00000"/>
                </a:solidFill>
                <a:effectLst>
                  <a:glow rad="165100">
                    <a:schemeClr val="bg1"/>
                  </a:glow>
                </a:effectLst>
              </a:rPr>
              <a:t>音楽</a:t>
            </a:r>
            <a:r>
              <a:rPr kumimoji="1" lang="ja-JP" altLang="en-US" sz="36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</a:rPr>
              <a:t>や</a:t>
            </a:r>
            <a:r>
              <a:rPr kumimoji="1" lang="ja-JP" altLang="en-US" sz="4000" b="1" dirty="0">
                <a:solidFill>
                  <a:srgbClr val="C00000"/>
                </a:solidFill>
                <a:effectLst>
                  <a:glow rad="165100">
                    <a:schemeClr val="bg1"/>
                  </a:glow>
                </a:effectLst>
              </a:rPr>
              <a:t>体操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</a:rPr>
              <a:t>をご一緒に！</a:t>
            </a:r>
            <a:endParaRPr lang="ja-JP" altLang="en-US" sz="3200" b="1" i="0" dirty="0">
              <a:solidFill>
                <a:srgbClr val="002060"/>
              </a:solidFill>
              <a:effectLst>
                <a:glow rad="165100">
                  <a:schemeClr val="bg1"/>
                </a:glow>
              </a:effectLst>
              <a:latin typeface="Hiragino Kaku Gothic Pro"/>
            </a:endParaRPr>
          </a:p>
        </p:txBody>
      </p:sp>
    </p:spTree>
    <p:extLst>
      <p:ext uri="{BB962C8B-B14F-4D97-AF65-F5344CB8AC3E}">
        <p14:creationId xmlns:p14="http://schemas.microsoft.com/office/powerpoint/2010/main" val="2144526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26539</TotalTime>
  <Words>42</Words>
  <Application>Microsoft Office PowerPoint</Application>
  <PresentationFormat>ユーザー設定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BIZ UDPゴシック</vt:lpstr>
      <vt:lpstr>Hiragino Kaku Gothic Pro</vt:lpstr>
      <vt:lpstr>けいふぉんと</vt:lpstr>
      <vt:lpstr>游ゴシック Light</vt:lpstr>
      <vt:lpstr>Arial</vt:lpstr>
      <vt:lpstr>Calibri</vt:lpstr>
      <vt:lpstr>Calibri Light</vt:lpstr>
      <vt:lpstr>UD デジタル 教科書体 NP-B</vt:lpstr>
      <vt:lpstr>游ゴシック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ラインナップチラシ</dc:title>
  <dc:creator>齋藤 芙美</dc:creator>
  <cp:lastModifiedBy>Eri Hamasaki</cp:lastModifiedBy>
  <cp:revision>163</cp:revision>
  <cp:lastPrinted>2023-11-24T04:42:59Z</cp:lastPrinted>
  <dcterms:created xsi:type="dcterms:W3CDTF">2022-09-22T01:47:20Z</dcterms:created>
  <dcterms:modified xsi:type="dcterms:W3CDTF">2023-12-22T01:52:53Z</dcterms:modified>
</cp:coreProperties>
</file>