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39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96EA"/>
    <a:srgbClr val="B59DEA"/>
    <a:srgbClr val="A48CEE"/>
    <a:srgbClr val="FDDEF8"/>
    <a:srgbClr val="D1FEF4"/>
    <a:srgbClr val="EC6423"/>
    <a:srgbClr val="F2934D"/>
    <a:srgbClr val="D54911"/>
    <a:srgbClr val="CC9900"/>
    <a:srgbClr val="F1B6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0D3AE7-3B41-451B-9046-3D9322233907}" v="2" dt="2023-11-28T04:52:53.6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奥田陽子" userId="5bf8eb3d-eb6b-4939-b4ac-48d545c81564" providerId="ADAL" clId="{610D3AE7-3B41-451B-9046-3D9322233907}"/>
    <pc:docChg chg="modSld">
      <pc:chgData name="奥田陽子" userId="5bf8eb3d-eb6b-4939-b4ac-48d545c81564" providerId="ADAL" clId="{610D3AE7-3B41-451B-9046-3D9322233907}" dt="2023-11-28T04:52:53.697" v="4"/>
      <pc:docMkLst>
        <pc:docMk/>
      </pc:docMkLst>
      <pc:sldChg chg="modSp mod">
        <pc:chgData name="奥田陽子" userId="5bf8eb3d-eb6b-4939-b4ac-48d545c81564" providerId="ADAL" clId="{610D3AE7-3B41-451B-9046-3D9322233907}" dt="2023-11-28T04:52:53.697" v="4"/>
        <pc:sldMkLst>
          <pc:docMk/>
          <pc:sldMk cId="2797974748" sldId="339"/>
        </pc:sldMkLst>
        <pc:spChg chg="mod">
          <ac:chgData name="奥田陽子" userId="5bf8eb3d-eb6b-4939-b4ac-48d545c81564" providerId="ADAL" clId="{610D3AE7-3B41-451B-9046-3D9322233907}" dt="2023-11-28T04:52:53.697" v="4"/>
          <ac:spMkLst>
            <pc:docMk/>
            <pc:sldMk cId="2797974748" sldId="339"/>
            <ac:spMk id="22" creationId="{E4893495-F2CA-62D8-B64A-AE8A020CFEE6}"/>
          </ac:spMkLst>
        </pc:spChg>
      </pc:sldChg>
    </pc:docChg>
  </pc:docChgLst>
  <pc:docChgLst>
    <pc:chgData name="奥田陽子" userId="5bf8eb3d-eb6b-4939-b4ac-48d545c81564" providerId="ADAL" clId="{D9039AC0-AD13-4F8F-8C45-F40C1EB397A0}"/>
    <pc:docChg chg="modSld">
      <pc:chgData name="奥田陽子" userId="5bf8eb3d-eb6b-4939-b4ac-48d545c81564" providerId="ADAL" clId="{D9039AC0-AD13-4F8F-8C45-F40C1EB397A0}" dt="2023-10-26T04:35:05.365" v="11" actId="20577"/>
      <pc:docMkLst>
        <pc:docMk/>
      </pc:docMkLst>
      <pc:sldChg chg="modSp mod">
        <pc:chgData name="奥田陽子" userId="5bf8eb3d-eb6b-4939-b4ac-48d545c81564" providerId="ADAL" clId="{D9039AC0-AD13-4F8F-8C45-F40C1EB397A0}" dt="2023-10-26T04:35:05.365" v="11" actId="20577"/>
        <pc:sldMkLst>
          <pc:docMk/>
          <pc:sldMk cId="2797974748" sldId="339"/>
        </pc:sldMkLst>
        <pc:spChg chg="mod">
          <ac:chgData name="奥田陽子" userId="5bf8eb3d-eb6b-4939-b4ac-48d545c81564" providerId="ADAL" clId="{D9039AC0-AD13-4F8F-8C45-F40C1EB397A0}" dt="2023-10-26T04:35:05.365" v="11" actId="20577"/>
          <ac:spMkLst>
            <pc:docMk/>
            <pc:sldMk cId="2797974748" sldId="339"/>
            <ac:spMk id="22" creationId="{E4893495-F2CA-62D8-B64A-AE8A020CFEE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2023/12/7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057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時計, メーター が含まれている画像&#10;&#10;自動的に生成された説明">
            <a:extLst>
              <a:ext uri="{FF2B5EF4-FFF2-40B4-BE49-F238E27FC236}">
                <a16:creationId xmlns:a16="http://schemas.microsoft.com/office/drawing/2014/main" id="{683D5A7A-79D4-A04F-35DB-855245686A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97"/>
          <a:stretch/>
        </p:blipFill>
        <p:spPr>
          <a:xfrm rot="16200000">
            <a:off x="-673250" y="660281"/>
            <a:ext cx="8229033" cy="6908467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EAF409C7-0346-D5BA-4F6F-5B4B3002CC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000"/>
                    </a14:imgEffect>
                    <a14:imgEffect>
                      <a14:saturation sat="1080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3" t="3753" r="40672" b="10633"/>
          <a:stretch/>
        </p:blipFill>
        <p:spPr>
          <a:xfrm rot="5400000">
            <a:off x="325683" y="1766970"/>
            <a:ext cx="6231487" cy="60965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9E768516-238C-4DB9-808C-08417A951D16}"/>
              </a:ext>
            </a:extLst>
          </p:cNvPr>
          <p:cNvSpPr/>
          <p:nvPr/>
        </p:nvSpPr>
        <p:spPr>
          <a:xfrm>
            <a:off x="-12967" y="8246594"/>
            <a:ext cx="6858000" cy="1626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オンラインアクティビティ開催日時　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2022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 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11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XX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(X)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en-US" altLang="ja-JP" sz="32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時～午後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50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分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2" name="Picture 2" descr="コリスライブ | シニア向けオンラインレク">
            <a:extLst>
              <a:ext uri="{FF2B5EF4-FFF2-40B4-BE49-F238E27FC236}">
                <a16:creationId xmlns:a16="http://schemas.microsoft.com/office/drawing/2014/main" id="{655D6E06-F1EA-BC4F-B2BF-58AE52844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88" y="9490972"/>
            <a:ext cx="1622411" cy="39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3C5FF7AB-CC09-4402-AB42-2713154CBFDC}"/>
              </a:ext>
            </a:extLst>
          </p:cNvPr>
          <p:cNvGrpSpPr/>
          <p:nvPr/>
        </p:nvGrpSpPr>
        <p:grpSpPr>
          <a:xfrm>
            <a:off x="61746" y="6421943"/>
            <a:ext cx="6399809" cy="1099843"/>
            <a:chOff x="1729783" y="4893189"/>
            <a:chExt cx="6215576" cy="1158812"/>
          </a:xfrm>
        </p:grpSpPr>
        <p:grpSp>
          <p:nvGrpSpPr>
            <p:cNvPr id="47" name="グループ化 46">
              <a:extLst>
                <a:ext uri="{FF2B5EF4-FFF2-40B4-BE49-F238E27FC236}">
                  <a16:creationId xmlns:a16="http://schemas.microsoft.com/office/drawing/2014/main" id="{FF20E6C4-91ED-4862-9683-4A3F3EEC5FE1}"/>
                </a:ext>
              </a:extLst>
            </p:cNvPr>
            <p:cNvGrpSpPr/>
            <p:nvPr/>
          </p:nvGrpSpPr>
          <p:grpSpPr>
            <a:xfrm rot="20960491">
              <a:off x="1729783" y="4893189"/>
              <a:ext cx="1613504" cy="517037"/>
              <a:chOff x="2465408" y="2915002"/>
              <a:chExt cx="1613504" cy="517037"/>
            </a:xfrm>
          </p:grpSpPr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93DA6782-322E-42A6-AE87-9F627D81F67C}"/>
                  </a:ext>
                </a:extLst>
              </p:cNvPr>
              <p:cNvSpPr txBox="1"/>
              <p:nvPr/>
            </p:nvSpPr>
            <p:spPr>
              <a:xfrm>
                <a:off x="2470187" y="2915979"/>
                <a:ext cx="1608725" cy="516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E9279290-A48F-41C7-82DA-2618AE0B8FE6}"/>
                  </a:ext>
                </a:extLst>
              </p:cNvPr>
              <p:cNvSpPr txBox="1"/>
              <p:nvPr/>
            </p:nvSpPr>
            <p:spPr>
              <a:xfrm>
                <a:off x="2465408" y="2915002"/>
                <a:ext cx="1608725" cy="516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 dirty="0">
                    <a:solidFill>
                      <a:srgbClr val="FF0000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</p:grpSp>
        <p:grpSp>
          <p:nvGrpSpPr>
            <p:cNvPr id="48" name="グループ化 47">
              <a:extLst>
                <a:ext uri="{FF2B5EF4-FFF2-40B4-BE49-F238E27FC236}">
                  <a16:creationId xmlns:a16="http://schemas.microsoft.com/office/drawing/2014/main" id="{6B554329-457D-4FC7-BB6A-2C9AA0AC721C}"/>
                </a:ext>
              </a:extLst>
            </p:cNvPr>
            <p:cNvGrpSpPr/>
            <p:nvPr/>
          </p:nvGrpSpPr>
          <p:grpSpPr>
            <a:xfrm>
              <a:off x="2029241" y="5412772"/>
              <a:ext cx="5916118" cy="639229"/>
              <a:chOff x="657641" y="4117077"/>
              <a:chExt cx="5916118" cy="639229"/>
            </a:xfrm>
          </p:grpSpPr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1430CEA3-4FA1-4EEE-B755-F8CB49FF4E81}"/>
                  </a:ext>
                </a:extLst>
              </p:cNvPr>
              <p:cNvSpPr txBox="1"/>
              <p:nvPr/>
            </p:nvSpPr>
            <p:spPr>
              <a:xfrm>
                <a:off x="657642" y="4117078"/>
                <a:ext cx="5916117" cy="6392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075310E6-497F-4F3C-984B-E3C5DEECF411}"/>
                  </a:ext>
                </a:extLst>
              </p:cNvPr>
              <p:cNvSpPr txBox="1"/>
              <p:nvPr/>
            </p:nvSpPr>
            <p:spPr>
              <a:xfrm>
                <a:off x="657641" y="4117077"/>
                <a:ext cx="5916117" cy="639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 dirty="0">
                    <a:gradFill flip="none" rotWithShape="1">
                      <a:gsLst>
                        <a:gs pos="100000">
                          <a:srgbClr val="FB4389"/>
                        </a:gs>
                        <a:gs pos="0">
                          <a:srgbClr val="FF4394"/>
                        </a:gs>
                        <a:gs pos="43000">
                          <a:srgbClr val="FF85C2"/>
                        </a:gs>
                        <a:gs pos="18000">
                          <a:srgbClr val="FED6F4">
                            <a:lumMod val="96000"/>
                            <a:lumOff val="4000"/>
                          </a:srgbClr>
                        </a:gs>
                      </a:gsLst>
                      <a:lin ang="13500000" scaled="1"/>
                      <a:tileRect/>
                    </a:gra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</p:grpSp>
      </p:grp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04D06210-3161-4963-BC9A-21418EFB8302}"/>
              </a:ext>
            </a:extLst>
          </p:cNvPr>
          <p:cNvGrpSpPr/>
          <p:nvPr/>
        </p:nvGrpSpPr>
        <p:grpSpPr>
          <a:xfrm rot="423454">
            <a:off x="5190470" y="2523320"/>
            <a:ext cx="1116241" cy="3594554"/>
            <a:chOff x="5409534" y="2457268"/>
            <a:chExt cx="1030377" cy="3318050"/>
          </a:xfrm>
        </p:grpSpPr>
        <p:grpSp>
          <p:nvGrpSpPr>
            <p:cNvPr id="54" name="グループ化 53">
              <a:extLst>
                <a:ext uri="{FF2B5EF4-FFF2-40B4-BE49-F238E27FC236}">
                  <a16:creationId xmlns:a16="http://schemas.microsoft.com/office/drawing/2014/main" id="{BA56F7C3-5B48-4221-91C4-B3DDBCF066D1}"/>
                </a:ext>
              </a:extLst>
            </p:cNvPr>
            <p:cNvGrpSpPr/>
            <p:nvPr/>
          </p:nvGrpSpPr>
          <p:grpSpPr>
            <a:xfrm>
              <a:off x="5883486" y="2457268"/>
              <a:ext cx="556425" cy="1836223"/>
              <a:chOff x="5964391" y="2058761"/>
              <a:chExt cx="556425" cy="1836223"/>
            </a:xfrm>
          </p:grpSpPr>
          <p:sp>
            <p:nvSpPr>
              <p:cNvPr id="58" name="正方形/長方形 57">
                <a:extLst>
                  <a:ext uri="{FF2B5EF4-FFF2-40B4-BE49-F238E27FC236}">
                    <a16:creationId xmlns:a16="http://schemas.microsoft.com/office/drawing/2014/main" id="{730E5BE7-00A8-4111-BF4E-81E2E4D79140}"/>
                  </a:ext>
                </a:extLst>
              </p:cNvPr>
              <p:cNvSpPr/>
              <p:nvPr/>
            </p:nvSpPr>
            <p:spPr>
              <a:xfrm rot="16200000">
                <a:off x="5324492" y="2698660"/>
                <a:ext cx="183622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F89EBB3C-DC84-467F-817F-DA20BC3C6C3E}"/>
                  </a:ext>
                </a:extLst>
              </p:cNvPr>
              <p:cNvSpPr txBox="1"/>
              <p:nvPr/>
            </p:nvSpPr>
            <p:spPr>
              <a:xfrm>
                <a:off x="6003456" y="2207196"/>
                <a:ext cx="478298" cy="1563446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 dirty="0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心には太陽を</a:t>
                </a:r>
              </a:p>
            </p:txBody>
          </p:sp>
        </p:grpSp>
        <p:grpSp>
          <p:nvGrpSpPr>
            <p:cNvPr id="55" name="グループ化 54">
              <a:extLst>
                <a:ext uri="{FF2B5EF4-FFF2-40B4-BE49-F238E27FC236}">
                  <a16:creationId xmlns:a16="http://schemas.microsoft.com/office/drawing/2014/main" id="{3AF3A9B1-ED1A-4025-B544-3F9B5D4C537B}"/>
                </a:ext>
              </a:extLst>
            </p:cNvPr>
            <p:cNvGrpSpPr/>
            <p:nvPr/>
          </p:nvGrpSpPr>
          <p:grpSpPr>
            <a:xfrm>
              <a:off x="5409534" y="3544285"/>
              <a:ext cx="556425" cy="2231033"/>
              <a:chOff x="5513673" y="3204585"/>
              <a:chExt cx="556425" cy="2231033"/>
            </a:xfrm>
          </p:grpSpPr>
          <p:sp>
            <p:nvSpPr>
              <p:cNvPr id="56" name="正方形/長方形 55">
                <a:extLst>
                  <a:ext uri="{FF2B5EF4-FFF2-40B4-BE49-F238E27FC236}">
                    <a16:creationId xmlns:a16="http://schemas.microsoft.com/office/drawing/2014/main" id="{922CA65E-E14D-48F5-B2D0-0E9D4297DC7E}"/>
                  </a:ext>
                </a:extLst>
              </p:cNvPr>
              <p:cNvSpPr/>
              <p:nvPr/>
            </p:nvSpPr>
            <p:spPr>
              <a:xfrm rot="16200000">
                <a:off x="4676369" y="4041889"/>
                <a:ext cx="223103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AB1F0F4E-E036-47A6-85AE-D33559805FDE}"/>
                  </a:ext>
                </a:extLst>
              </p:cNvPr>
              <p:cNvSpPr txBox="1"/>
              <p:nvPr/>
            </p:nvSpPr>
            <p:spPr>
              <a:xfrm>
                <a:off x="5552739" y="3359408"/>
                <a:ext cx="478298" cy="2010314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くちびるには歌を</a:t>
                </a:r>
              </a:p>
            </p:txBody>
          </p:sp>
        </p:grp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ABEF082C-B6F1-6069-FF92-FA2C5CFDD0DF}"/>
              </a:ext>
            </a:extLst>
          </p:cNvPr>
          <p:cNvGrpSpPr/>
          <p:nvPr/>
        </p:nvGrpSpPr>
        <p:grpSpPr>
          <a:xfrm>
            <a:off x="1723903" y="468103"/>
            <a:ext cx="3384260" cy="559064"/>
            <a:chOff x="1833403" y="830352"/>
            <a:chExt cx="3123932" cy="516059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CCC1F2AC-764B-6A93-4066-3ED36C261194}"/>
                </a:ext>
              </a:extLst>
            </p:cNvPr>
            <p:cNvSpPr txBox="1"/>
            <p:nvPr/>
          </p:nvSpPr>
          <p:spPr>
            <a:xfrm>
              <a:off x="1833403" y="830352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>
                  <a:ln w="82550">
                    <a:solidFill>
                      <a:srgbClr val="FF85C2"/>
                    </a:solidFill>
                  </a:ln>
                  <a:noFill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0BC71438-8D2E-5B37-DDE7-4EFC30DCDD15}"/>
                </a:ext>
              </a:extLst>
            </p:cNvPr>
            <p:cNvSpPr txBox="1"/>
            <p:nvPr/>
          </p:nvSpPr>
          <p:spPr>
            <a:xfrm>
              <a:off x="1833403" y="830352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B190EB7-DA96-CBF7-68BA-EF3E64B48A98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03C8E567-2392-986A-B655-65D418AF6406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3A3519DB-CCAD-402F-7026-964EC4328DDD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6" name="グループ化 5">
                <a:extLst>
                  <a:ext uri="{FF2B5EF4-FFF2-40B4-BE49-F238E27FC236}">
                    <a16:creationId xmlns:a16="http://schemas.microsoft.com/office/drawing/2014/main" id="{B52A4252-F4AB-56A2-5D23-1813BC966484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8" name="テキスト ボックス 7">
                  <a:extLst>
                    <a:ext uri="{FF2B5EF4-FFF2-40B4-BE49-F238E27FC236}">
                      <a16:creationId xmlns:a16="http://schemas.microsoft.com/office/drawing/2014/main" id="{CF8F76E2-D113-D17C-03F7-E96F81D0AAB7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E4893495-F2CA-62D8-B64A-AE8A020CFEE6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90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2024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年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月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7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日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(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水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)</a:t>
                  </a:r>
                  <a:endParaRPr kumimoji="1" lang="ja-JP" altLang="en-US" sz="3683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endParaRPr>
                </a:p>
              </p:txBody>
            </p:sp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C8ED9993-B6A7-5215-4F87-30FBAB1D01C0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4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E80FAFD2-1E23-7401-36F0-0D38415D24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60D4B58-6C28-8D5B-B7F7-E8A104BBF9D6}"/>
              </a:ext>
            </a:extLst>
          </p:cNvPr>
          <p:cNvGrpSpPr/>
          <p:nvPr/>
        </p:nvGrpSpPr>
        <p:grpSpPr>
          <a:xfrm>
            <a:off x="233747" y="1499090"/>
            <a:ext cx="6571404" cy="1018121"/>
            <a:chOff x="410112" y="2010771"/>
            <a:chExt cx="6065911" cy="939804"/>
          </a:xfrm>
        </p:grpSpPr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21333FEC-F126-D364-2115-E9244CA96BDF}"/>
                </a:ext>
              </a:extLst>
            </p:cNvPr>
            <p:cNvSpPr txBox="1"/>
            <p:nvPr/>
          </p:nvSpPr>
          <p:spPr>
            <a:xfrm>
              <a:off x="410112" y="2010772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9E341E66-76FD-0221-30C3-46AC008F0C30}"/>
                </a:ext>
              </a:extLst>
            </p:cNvPr>
            <p:cNvSpPr txBox="1"/>
            <p:nvPr/>
          </p:nvSpPr>
          <p:spPr>
            <a:xfrm>
              <a:off x="410112" y="2010771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88900">
                    <a:solidFill>
                      <a:srgbClr val="BC89FF"/>
                    </a:solidFill>
                  </a:ln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651B818B-F890-EE57-BDA6-1F05851CF24C}"/>
                </a:ext>
              </a:extLst>
            </p:cNvPr>
            <p:cNvSpPr txBox="1"/>
            <p:nvPr/>
          </p:nvSpPr>
          <p:spPr>
            <a:xfrm>
              <a:off x="410112" y="2010771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29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79747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7" ma:contentTypeDescription="新しいドキュメントを作成します。" ma:contentTypeScope="" ma:versionID="059a45df9a9791ef43139fdb7e638f6d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dfe6284d62bdcd730faa2434b8ff21c1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Props1.xml><?xml version="1.0" encoding="utf-8"?>
<ds:datastoreItem xmlns:ds="http://schemas.openxmlformats.org/officeDocument/2006/customXml" ds:itemID="{A1C13E5C-97D7-450A-A890-80833C0784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6765D0A-0702-4E59-9992-6BFD781CFA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721E616-F72B-4084-9DE8-541D52FCFBD0}">
  <ds:schemaRefs>
    <ds:schemaRef ds:uri="ccc50300-c016-41b3-baf7-1f053ea3de53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purl.org/dc/elements/1.1/"/>
    <ds:schemaRef ds:uri="aa497eed-f72d-442f-adf5-cc88fbf9cce6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1083</TotalTime>
  <Words>83</Words>
  <Application>Microsoft Office PowerPoint</Application>
  <PresentationFormat>A4 210 x 297 mm</PresentationFormat>
  <Paragraphs>17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HGP創英角ｺﾞｼｯｸUB</vt:lpstr>
      <vt:lpstr>Hiragino Kaku Gothic Pro W3</vt:lpstr>
      <vt:lpstr>メイリオ</vt:lpstr>
      <vt:lpstr>Arial</vt:lpstr>
      <vt:lpstr>Calibri</vt:lpstr>
      <vt:lpstr>Calibri Light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88</cp:revision>
  <dcterms:created xsi:type="dcterms:W3CDTF">2022-02-20T16:12:08Z</dcterms:created>
  <dcterms:modified xsi:type="dcterms:W3CDTF">2023-12-07T02:44:44Z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