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D9BCF-D147-4A46-AFDD-F4ED8B0F9B50}" v="5" dt="2023-12-26T04:36:39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9939" autoAdjust="0"/>
  </p:normalViewPr>
  <p:slideViewPr>
    <p:cSldViewPr snapToGrid="0">
      <p:cViewPr>
        <p:scale>
          <a:sx n="93" d="100"/>
          <a:sy n="93" d="100"/>
        </p:scale>
        <p:origin x="3402" y="84"/>
      </p:cViewPr>
      <p:guideLst/>
    </p:cSldViewPr>
  </p:slideViewPr>
  <p:notesTextViewPr>
    <p:cViewPr>
      <p:scale>
        <a:sx n="400" d="100"/>
        <a:sy n="400" d="100"/>
      </p:scale>
      <p:origin x="0" y="-7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3DD9BCF-D147-4A46-AFDD-F4ED8B0F9B50}"/>
    <pc:docChg chg="undo custSel addSld delSld modSld">
      <pc:chgData name="奥田陽子" userId="5bf8eb3d-eb6b-4939-b4ac-48d545c81564" providerId="ADAL" clId="{03DD9BCF-D147-4A46-AFDD-F4ED8B0F9B50}" dt="2023-12-26T04:38:00.407" v="18" actId="47"/>
      <pc:docMkLst>
        <pc:docMk/>
      </pc:docMkLst>
      <pc:sldChg chg="addSp delSp modSp del mod">
        <pc:chgData name="奥田陽子" userId="5bf8eb3d-eb6b-4939-b4ac-48d545c81564" providerId="ADAL" clId="{03DD9BCF-D147-4A46-AFDD-F4ED8B0F9B50}" dt="2023-12-26T04:38:00.407" v="18" actId="47"/>
        <pc:sldMkLst>
          <pc:docMk/>
          <pc:sldMk cId="3614745249" sldId="339"/>
        </pc:sldMkLst>
        <pc:spChg chg="add del mod">
          <ac:chgData name="奥田陽子" userId="5bf8eb3d-eb6b-4939-b4ac-48d545c81564" providerId="ADAL" clId="{03DD9BCF-D147-4A46-AFDD-F4ED8B0F9B50}" dt="2023-12-26T04:36:01.293" v="3"/>
          <ac:spMkLst>
            <pc:docMk/>
            <pc:sldMk cId="3614745249" sldId="339"/>
            <ac:spMk id="2" creationId="{A80D72DD-EE96-62A5-4467-A0B017862137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5" creationId="{2291A66C-9481-31E3-8B6C-2C0D05EFCD6E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6" creationId="{DCDED5B4-39BD-F682-4AF7-380524165CD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7" creationId="{390326CD-B8CF-13DA-DDC4-20D1240F690A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2" creationId="{9295105E-571B-3EE6-8FB0-D3A9289C8B0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3" creationId="{9C0E68A8-EB83-13EB-1DA9-C395A98353E7}"/>
          </ac:spMkLst>
        </pc:s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4" creationId="{0B47D20D-E3C4-E0CC-ACC7-2662995CB18A}"/>
          </ac:grpSpMkLst>
        </pc:gr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8" creationId="{D6BB8481-0BA0-D3E5-9115-61D878DA3AC4}"/>
          </ac:grpSpMkLst>
        </pc:grpChg>
        <pc:picChg chg="add del">
          <ac:chgData name="奥田陽子" userId="5bf8eb3d-eb6b-4939-b4ac-48d545c81564" providerId="ADAL" clId="{03DD9BCF-D147-4A46-AFDD-F4ED8B0F9B50}" dt="2023-12-26T04:37:52.368" v="17" actId="478"/>
          <ac:picMkLst>
            <pc:docMk/>
            <pc:sldMk cId="3614745249" sldId="339"/>
            <ac:picMk id="14" creationId="{0E9DA53D-BE88-45EA-7FF3-5BE4BE1421BF}"/>
          </ac:picMkLst>
        </pc:picChg>
      </pc:sldChg>
      <pc:sldChg chg="delSp modSp add mod">
        <pc:chgData name="奥田陽子" userId="5bf8eb3d-eb6b-4939-b4ac-48d545c81564" providerId="ADAL" clId="{03DD9BCF-D147-4A46-AFDD-F4ED8B0F9B50}" dt="2023-12-26T04:36:25.845" v="16" actId="1035"/>
        <pc:sldMkLst>
          <pc:docMk/>
          <pc:sldMk cId="3685023599" sldId="340"/>
        </pc:sldMkLst>
        <pc:spChg chg="del">
          <ac:chgData name="奥田陽子" userId="5bf8eb3d-eb6b-4939-b4ac-48d545c81564" providerId="ADAL" clId="{03DD9BCF-D147-4A46-AFDD-F4ED8B0F9B50}" dt="2023-12-26T04:36:15.455" v="11" actId="478"/>
          <ac:spMkLst>
            <pc:docMk/>
            <pc:sldMk cId="3685023599" sldId="340"/>
            <ac:spMk id="9" creationId="{5C3CDAB0-A1E9-22D8-123A-5D4380BF3686}"/>
          </ac:spMkLst>
        </pc:spChg>
        <pc:spChg chg="del topLvl">
          <ac:chgData name="奥田陽子" userId="5bf8eb3d-eb6b-4939-b4ac-48d545c81564" providerId="ADAL" clId="{03DD9BCF-D147-4A46-AFDD-F4ED8B0F9B50}" dt="2023-12-26T04:36:16.528" v="12" actId="478"/>
          <ac:spMkLst>
            <pc:docMk/>
            <pc:sldMk cId="3685023599" sldId="340"/>
            <ac:spMk id="10" creationId="{A447E1D7-25BB-66A4-B3C0-B040196D57E0}"/>
          </ac:spMkLst>
        </pc:spChg>
        <pc:spChg chg="del topLvl">
          <ac:chgData name="奥田陽子" userId="5bf8eb3d-eb6b-4939-b4ac-48d545c81564" providerId="ADAL" clId="{03DD9BCF-D147-4A46-AFDD-F4ED8B0F9B50}" dt="2023-12-26T04:36:18.561" v="13" actId="478"/>
          <ac:spMkLst>
            <pc:docMk/>
            <pc:sldMk cId="3685023599" sldId="340"/>
            <ac:spMk id="11" creationId="{3F352756-0AB5-8573-2ADD-136117D7BD89}"/>
          </ac:spMkLst>
        </pc:spChg>
        <pc:spChg chg="del mod topLvl">
          <ac:chgData name="奥田陽子" userId="5bf8eb3d-eb6b-4939-b4ac-48d545c81564" providerId="ADAL" clId="{03DD9BCF-D147-4A46-AFDD-F4ED8B0F9B50}" dt="2023-12-26T04:36:12.242" v="8" actId="478"/>
          <ac:spMkLst>
            <pc:docMk/>
            <pc:sldMk cId="3685023599" sldId="340"/>
            <ac:spMk id="15" creationId="{96D77E68-19C9-D774-97AB-E6CA4EFB47E6}"/>
          </ac:spMkLst>
        </pc:spChg>
        <pc:spChg chg="del mod topLvl">
          <ac:chgData name="奥田陽子" userId="5bf8eb3d-eb6b-4939-b4ac-48d545c81564" providerId="ADAL" clId="{03DD9BCF-D147-4A46-AFDD-F4ED8B0F9B50}" dt="2023-12-26T04:36:13.607" v="10" actId="478"/>
          <ac:spMkLst>
            <pc:docMk/>
            <pc:sldMk cId="3685023599" sldId="340"/>
            <ac:spMk id="16" creationId="{0DF8CFA7-A75C-F3BD-6CA9-1EE7553832F0}"/>
          </ac:spMkLst>
        </pc:spChg>
        <pc:grpChg chg="del">
          <ac:chgData name="奥田陽子" userId="5bf8eb3d-eb6b-4939-b4ac-48d545c81564" providerId="ADAL" clId="{03DD9BCF-D147-4A46-AFDD-F4ED8B0F9B50}" dt="2023-12-26T04:36:12.242" v="8" actId="478"/>
          <ac:grpSpMkLst>
            <pc:docMk/>
            <pc:sldMk cId="3685023599" sldId="340"/>
            <ac:grpSpMk id="17" creationId="{B3C26590-8167-64F6-207A-8E74938B1558}"/>
          </ac:grpSpMkLst>
        </pc:grpChg>
        <pc:grpChg chg="del">
          <ac:chgData name="奥田陽子" userId="5bf8eb3d-eb6b-4939-b4ac-48d545c81564" providerId="ADAL" clId="{03DD9BCF-D147-4A46-AFDD-F4ED8B0F9B50}" dt="2023-12-26T04:36:16.528" v="12" actId="478"/>
          <ac:grpSpMkLst>
            <pc:docMk/>
            <pc:sldMk cId="3685023599" sldId="340"/>
            <ac:grpSpMk id="19" creationId="{5BDFB4A4-AD2D-599F-E518-B3A628920523}"/>
          </ac:grpSpMkLst>
        </pc:grpChg>
        <pc:picChg chg="mod">
          <ac:chgData name="奥田陽子" userId="5bf8eb3d-eb6b-4939-b4ac-48d545c81564" providerId="ADAL" clId="{03DD9BCF-D147-4A46-AFDD-F4ED8B0F9B50}" dt="2023-12-26T04:36:25.845" v="16" actId="1035"/>
          <ac:picMkLst>
            <pc:docMk/>
            <pc:sldMk cId="3685023599" sldId="340"/>
            <ac:picMk id="14" creationId="{0E9DA53D-BE88-45EA-7FF3-5BE4BE1421BF}"/>
          </ac:picMkLst>
        </pc:picChg>
      </pc:sldChg>
      <pc:sldChg chg="add del">
        <pc:chgData name="奥田陽子" userId="5bf8eb3d-eb6b-4939-b4ac-48d545c81564" providerId="ADAL" clId="{03DD9BCF-D147-4A46-AFDD-F4ED8B0F9B50}" dt="2023-12-26T04:35:51.227" v="1" actId="2696"/>
        <pc:sldMkLst>
          <pc:docMk/>
          <pc:sldMk cId="390904744" sldId="756"/>
        </pc:sldMkLst>
      </pc:sldChg>
    </pc:docChg>
  </pc:docChgLst>
  <pc:docChgLst>
    <pc:chgData name="奥田陽子" userId="5bf8eb3d-eb6b-4939-b4ac-48d545c81564" providerId="ADAL" clId="{2C2C3726-6E5F-46E5-A541-76625C95739F}"/>
    <pc:docChg chg="modSld">
      <pc:chgData name="奥田陽子" userId="5bf8eb3d-eb6b-4939-b4ac-48d545c81564" providerId="ADAL" clId="{2C2C3726-6E5F-46E5-A541-76625C95739F}" dt="2023-11-10T04:43:41.475" v="7" actId="20577"/>
      <pc:docMkLst>
        <pc:docMk/>
      </pc:docMkLst>
      <pc:sldChg chg="modSp mod">
        <pc:chgData name="奥田陽子" userId="5bf8eb3d-eb6b-4939-b4ac-48d545c81564" providerId="ADAL" clId="{2C2C3726-6E5F-46E5-A541-76625C95739F}" dt="2023-11-10T04:43:41.475" v="7" actId="20577"/>
        <pc:sldMkLst>
          <pc:docMk/>
          <pc:sldMk cId="3614745249" sldId="339"/>
        </pc:sldMkLst>
        <pc:spChg chg="mod">
          <ac:chgData name="奥田陽子" userId="5bf8eb3d-eb6b-4939-b4ac-48d545c81564" providerId="ADAL" clId="{2C2C3726-6E5F-46E5-A541-76625C95739F}" dt="2023-11-10T04:43:41.475" v="7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DBF07F8B-2D4E-48A9-B889-4B29CA426D8E}"/>
    <pc:docChg chg="modSld">
      <pc:chgData name="奥田陽子" userId="5bf8eb3d-eb6b-4939-b4ac-48d545c81564" providerId="ADAL" clId="{DBF07F8B-2D4E-48A9-B889-4B29CA426D8E}" dt="2023-11-28T04:23:35.817" v="4"/>
      <pc:docMkLst>
        <pc:docMk/>
      </pc:docMkLst>
      <pc:sldChg chg="modSp mod">
        <pc:chgData name="奥田陽子" userId="5bf8eb3d-eb6b-4939-b4ac-48d545c81564" providerId="ADAL" clId="{DBF07F8B-2D4E-48A9-B889-4B29CA426D8E}" dt="2023-11-28T04:23:35.817" v="4"/>
        <pc:sldMkLst>
          <pc:docMk/>
          <pc:sldMk cId="3614745249" sldId="339"/>
        </pc:sldMkLst>
        <pc:spChg chg="mod">
          <ac:chgData name="奥田陽子" userId="5bf8eb3d-eb6b-4939-b4ac-48d545c81564" providerId="ADAL" clId="{DBF07F8B-2D4E-48A9-B889-4B29CA426D8E}" dt="2023-11-28T04:23:35.817" v="4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  <pc:docChgLst>
    <pc:chgData name="奥田陽子" userId="5bf8eb3d-eb6b-4939-b4ac-48d545c81564" providerId="ADAL" clId="{EAC37278-F3FB-4A68-9681-2582DC0C2375}"/>
    <pc:docChg chg="modSld">
      <pc:chgData name="奥田陽子" userId="5bf8eb3d-eb6b-4939-b4ac-48d545c81564" providerId="ADAL" clId="{EAC37278-F3FB-4A68-9681-2582DC0C2375}" dt="2023-10-26T06:38:57.410" v="3" actId="20577"/>
      <pc:docMkLst>
        <pc:docMk/>
      </pc:docMkLst>
      <pc:sldChg chg="modSp mod">
        <pc:chgData name="奥田陽子" userId="5bf8eb3d-eb6b-4939-b4ac-48d545c81564" providerId="ADAL" clId="{EAC37278-F3FB-4A68-9681-2582DC0C2375}" dt="2023-10-26T06:38:57.410" v="3" actId="20577"/>
        <pc:sldMkLst>
          <pc:docMk/>
          <pc:sldMk cId="3614745249" sldId="339"/>
        </pc:sldMkLst>
        <pc:spChg chg="mod">
          <ac:chgData name="奥田陽子" userId="5bf8eb3d-eb6b-4939-b4ac-48d545c81564" providerId="ADAL" clId="{EAC37278-F3FB-4A68-9681-2582DC0C2375}" dt="2023-10-26T06:38:57.410" v="3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9803-CC82-4941-ADCD-2EA17075F937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DEEA-7325-4157-B600-ECCD0ED39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40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4DEEA-7325-4157-B600-ECCD0ED390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34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0E9DA53D-BE88-45EA-7FF3-5BE4BE142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" y="-27715"/>
            <a:ext cx="6858000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7746B-9C76-4434-816C-3ED926670E7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aa497eed-f72d-442f-adf5-cc88fbf9cce6"/>
    <ds:schemaRef ds:uri="ccc50300-c016-41b3-baf7-1f053ea3de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44725D-B7C4-4598-AE5B-78816DA5C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</TotalTime>
  <Words>31</Words>
  <Application>Microsoft Office PowerPoint</Application>
  <PresentationFormat>A4 210 x 297 mm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メイリオ</vt:lpstr>
      <vt:lpstr>小塚明朝 Pro H</vt:lpstr>
      <vt:lpstr>凸版文久見出しゴシック StdN EB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66</cp:revision>
  <cp:lastPrinted>2023-12-26T04:36:40Z</cp:lastPrinted>
  <dcterms:created xsi:type="dcterms:W3CDTF">2022-02-20T16:12:08Z</dcterms:created>
  <dcterms:modified xsi:type="dcterms:W3CDTF">2023-12-26T04:47:52Z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