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256A1-1262-4937-8F25-DBB931084FCE}" v="2" dt="2023-11-28T04:41:11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1E50742F-B761-4693-924B-53FB9D16949A}"/>
    <pc:docChg chg="modSld">
      <pc:chgData name="奥田陽子" userId="5bf8eb3d-eb6b-4939-b4ac-48d545c81564" providerId="ADAL" clId="{1E50742F-B761-4693-924B-53FB9D16949A}" dt="2023-10-26T04:41:24.573" v="8" actId="20577"/>
      <pc:docMkLst>
        <pc:docMk/>
      </pc:docMkLst>
      <pc:sldChg chg="modSp mod">
        <pc:chgData name="奥田陽子" userId="5bf8eb3d-eb6b-4939-b4ac-48d545c81564" providerId="ADAL" clId="{1E50742F-B761-4693-924B-53FB9D16949A}" dt="2023-10-26T04:41:24.573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1E50742F-B761-4693-924B-53FB9D16949A}" dt="2023-10-26T04:41:24.573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2256A1-1262-4937-8F25-DBB931084FCE}"/>
    <pc:docChg chg="modSld">
      <pc:chgData name="奥田陽子" userId="5bf8eb3d-eb6b-4939-b4ac-48d545c81564" providerId="ADAL" clId="{762256A1-1262-4937-8F25-DBB931084FCE}" dt="2023-11-28T04:41:12.626" v="6" actId="20577"/>
      <pc:docMkLst>
        <pc:docMk/>
      </pc:docMkLst>
      <pc:sldChg chg="modSp mod">
        <pc:chgData name="奥田陽子" userId="5bf8eb3d-eb6b-4939-b4ac-48d545c81564" providerId="ADAL" clId="{762256A1-1262-4937-8F25-DBB931084FCE}" dt="2023-11-28T04:41:12.626" v="6" actId="20577"/>
        <pc:sldMkLst>
          <pc:docMk/>
          <pc:sldMk cId="1691459842" sldId="270"/>
        </pc:sldMkLst>
        <pc:spChg chg="mod">
          <ac:chgData name="奥田陽子" userId="5bf8eb3d-eb6b-4939-b4ac-48d545c81564" providerId="ADAL" clId="{762256A1-1262-4937-8F25-DBB931084FCE}" dt="2023-11-28T04:41:12.626" v="6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D8FF39F8-207C-4607-A284-6D28AEEBE50F}"/>
    <pc:docChg chg="modSld">
      <pc:chgData name="寺田 勝也" userId="8c59538c-4358-4eb0-84dd-2e7cb114f0dc" providerId="ADAL" clId="{D8FF39F8-207C-4607-A284-6D28AEEBE50F}" dt="2023-08-15T08:59:50.895" v="1" actId="20577"/>
      <pc:docMkLst>
        <pc:docMk/>
      </pc:docMkLst>
      <pc:sldChg chg="modSp mod">
        <pc:chgData name="寺田 勝也" userId="8c59538c-4358-4eb0-84dd-2e7cb114f0dc" providerId="ADAL" clId="{D8FF39F8-207C-4607-A284-6D28AEEBE50F}" dt="2023-08-15T08:59:50.895" v="1" actId="20577"/>
        <pc:sldMkLst>
          <pc:docMk/>
          <pc:sldMk cId="1691459842" sldId="270"/>
        </pc:sldMkLst>
        <pc:spChg chg="mod">
          <ac:chgData name="寺田 勝也" userId="8c59538c-4358-4eb0-84dd-2e7cb114f0dc" providerId="ADAL" clId="{D8FF39F8-207C-4607-A284-6D28AEEBE50F}" dt="2023-08-15T08:59:50.895" v="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E12DB-026E-4141-AFC6-E7DFA0F38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D2B3F5-4274-45D9-A949-8BC348790280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ccc50300-c016-41b3-baf7-1f053ea3de53"/>
    <ds:schemaRef ds:uri="aa497eed-f72d-442f-adf5-cc88fbf9cce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1BC41B-C1C7-4BDA-93ED-3DE1F4D0C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92</cp:revision>
  <dcterms:created xsi:type="dcterms:W3CDTF">2022-02-20T16:12:08Z</dcterms:created>
  <dcterms:modified xsi:type="dcterms:W3CDTF">2023-12-07T04:42:49Z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