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3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70A9B2-5DB2-4BE1-AE24-37992A4DC11F}" v="2" dt="2023-11-28T04:27:39.7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寺田 勝也" userId="8c59538c-4358-4eb0-84dd-2e7cb114f0dc" providerId="ADAL" clId="{B005277A-9A77-4BB1-8016-ECA34E343382}"/>
    <pc:docChg chg="modSld">
      <pc:chgData name="寺田 勝也" userId="8c59538c-4358-4eb0-84dd-2e7cb114f0dc" providerId="ADAL" clId="{B005277A-9A77-4BB1-8016-ECA34E343382}" dt="2023-08-15T08:59:22.111" v="1" actId="20577"/>
      <pc:docMkLst>
        <pc:docMk/>
      </pc:docMkLst>
      <pc:sldChg chg="modSp mod">
        <pc:chgData name="寺田 勝也" userId="8c59538c-4358-4eb0-84dd-2e7cb114f0dc" providerId="ADAL" clId="{B005277A-9A77-4BB1-8016-ECA34E343382}" dt="2023-08-15T08:59:22.111" v="1" actId="20577"/>
        <pc:sldMkLst>
          <pc:docMk/>
          <pc:sldMk cId="197685522" sldId="263"/>
        </pc:sldMkLst>
        <pc:spChg chg="mod">
          <ac:chgData name="寺田 勝也" userId="8c59538c-4358-4eb0-84dd-2e7cb114f0dc" providerId="ADAL" clId="{B005277A-9A77-4BB1-8016-ECA34E343382}" dt="2023-08-15T08:59:22.111" v="1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5F70A9B2-5DB2-4BE1-AE24-37992A4DC11F}"/>
    <pc:docChg chg="modSld">
      <pc:chgData name="奥田陽子" userId="5bf8eb3d-eb6b-4939-b4ac-48d545c81564" providerId="ADAL" clId="{5F70A9B2-5DB2-4BE1-AE24-37992A4DC11F}" dt="2023-11-28T04:27:39.715" v="4"/>
      <pc:docMkLst>
        <pc:docMk/>
      </pc:docMkLst>
      <pc:sldChg chg="modSp mod">
        <pc:chgData name="奥田陽子" userId="5bf8eb3d-eb6b-4939-b4ac-48d545c81564" providerId="ADAL" clId="{5F70A9B2-5DB2-4BE1-AE24-37992A4DC11F}" dt="2023-11-28T04:27:39.715" v="4"/>
        <pc:sldMkLst>
          <pc:docMk/>
          <pc:sldMk cId="197685522" sldId="263"/>
        </pc:sldMkLst>
        <pc:spChg chg="mod">
          <ac:chgData name="奥田陽子" userId="5bf8eb3d-eb6b-4939-b4ac-48d545c81564" providerId="ADAL" clId="{5F70A9B2-5DB2-4BE1-AE24-37992A4DC11F}" dt="2023-11-28T04:27:39.715" v="4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5FCF3C6B-93EF-467F-88A5-55BF8CDC41BD}"/>
    <pc:docChg chg="modSld">
      <pc:chgData name="奥田陽子" userId="5bf8eb3d-eb6b-4939-b4ac-48d545c81564" providerId="ADAL" clId="{5FCF3C6B-93EF-467F-88A5-55BF8CDC41BD}" dt="2023-10-26T04:40:49.108" v="8" actId="20577"/>
      <pc:docMkLst>
        <pc:docMk/>
      </pc:docMkLst>
      <pc:sldChg chg="modSp mod">
        <pc:chgData name="奥田陽子" userId="5bf8eb3d-eb6b-4939-b4ac-48d545c81564" providerId="ADAL" clId="{5FCF3C6B-93EF-467F-88A5-55BF8CDC41BD}" dt="2023-10-26T04:40:49.108" v="8" actId="20577"/>
        <pc:sldMkLst>
          <pc:docMk/>
          <pc:sldMk cId="197685522" sldId="263"/>
        </pc:sldMkLst>
        <pc:spChg chg="mod">
          <ac:chgData name="奥田陽子" userId="5bf8eb3d-eb6b-4939-b4ac-48d545c81564" providerId="ADAL" clId="{5FCF3C6B-93EF-467F-88A5-55BF8CDC41BD}" dt="2023-10-26T04:40:49.108" v="8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6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火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BD85C7-82EF-4D78-89F0-5674730D8A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2EFD3A-10C4-4E5F-A4BB-CE4700542255}">
  <ds:schemaRefs>
    <ds:schemaRef ds:uri="aa497eed-f72d-442f-adf5-cc88fbf9cce6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ccc50300-c016-41b3-baf7-1f053ea3de53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175F967-9374-46D6-A65B-166FF975A59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52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95</cp:revision>
  <dcterms:created xsi:type="dcterms:W3CDTF">2022-02-20T16:12:08Z</dcterms:created>
  <dcterms:modified xsi:type="dcterms:W3CDTF">2023-12-07T04:42:27Z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