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"/>
  </p:notesMasterIdLst>
  <p:sldIdLst>
    <p:sldId id="278" r:id="rId3"/>
  </p:sldIdLst>
  <p:sldSz cx="7556500" cy="10693400"/>
  <p:notesSz cx="9866313" cy="142954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齋藤 芙美" initials="齋藤" lastIdx="2" clrIdx="0">
    <p:extLst>
      <p:ext uri="{19B8F6BF-5375-455C-9EA6-DF929625EA0E}">
        <p15:presenceInfo xmlns:p15="http://schemas.microsoft.com/office/powerpoint/2012/main" userId="S-1-5-21-3580068840-1394931835-201921230-161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FFF"/>
    <a:srgbClr val="FEFFF7"/>
    <a:srgbClr val="EE6C76"/>
    <a:srgbClr val="DB8C8E"/>
    <a:srgbClr val="FACED2"/>
    <a:srgbClr val="E6F7FF"/>
    <a:srgbClr val="6ACDF2"/>
    <a:srgbClr val="FDDBF2"/>
    <a:srgbClr val="A76F38"/>
    <a:srgbClr val="B3D5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209" autoAdjust="0"/>
    <p:restoredTop sz="94280" autoAdjust="0"/>
  </p:normalViewPr>
  <p:slideViewPr>
    <p:cSldViewPr snapToGrid="0">
      <p:cViewPr varScale="1">
        <p:scale>
          <a:sx n="47" d="100"/>
          <a:sy n="47" d="100"/>
        </p:scale>
        <p:origin x="184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275401" cy="717254"/>
          </a:xfrm>
          <a:prstGeom prst="rect">
            <a:avLst/>
          </a:prstGeom>
        </p:spPr>
        <p:txBody>
          <a:bodyPr vert="horz" lIns="138056" tIns="69029" rIns="138056" bIns="69029" rtlCol="0"/>
          <a:lstStyle>
            <a:lvl1pPr algn="l">
              <a:defRPr sz="17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88628" y="2"/>
            <a:ext cx="4275401" cy="717254"/>
          </a:xfrm>
          <a:prstGeom prst="rect">
            <a:avLst/>
          </a:prstGeom>
        </p:spPr>
        <p:txBody>
          <a:bodyPr vert="horz" lIns="138056" tIns="69029" rIns="138056" bIns="69029" rtlCol="0"/>
          <a:lstStyle>
            <a:lvl1pPr algn="r">
              <a:defRPr sz="1700"/>
            </a:lvl1pPr>
          </a:lstStyle>
          <a:p>
            <a:fld id="{964D714A-35F6-4EF2-8371-589994DBA61E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227388" y="1787525"/>
            <a:ext cx="3411537" cy="4826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056" tIns="69029" rIns="138056" bIns="6902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6632" y="6879680"/>
            <a:ext cx="7893050" cy="5628829"/>
          </a:xfrm>
          <a:prstGeom prst="rect">
            <a:avLst/>
          </a:prstGeom>
        </p:spPr>
        <p:txBody>
          <a:bodyPr vert="horz" lIns="138056" tIns="69029" rIns="138056" bIns="6902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13578186"/>
            <a:ext cx="4275401" cy="717253"/>
          </a:xfrm>
          <a:prstGeom prst="rect">
            <a:avLst/>
          </a:prstGeom>
        </p:spPr>
        <p:txBody>
          <a:bodyPr vert="horz" lIns="138056" tIns="69029" rIns="138056" bIns="69029" rtlCol="0" anchor="b"/>
          <a:lstStyle>
            <a:lvl1pPr algn="l">
              <a:defRPr sz="17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88628" y="13578186"/>
            <a:ext cx="4275401" cy="717253"/>
          </a:xfrm>
          <a:prstGeom prst="rect">
            <a:avLst/>
          </a:prstGeom>
        </p:spPr>
        <p:txBody>
          <a:bodyPr vert="horz" lIns="138056" tIns="69029" rIns="138056" bIns="69029" rtlCol="0" anchor="b"/>
          <a:lstStyle>
            <a:lvl1pPr algn="r">
              <a:defRPr sz="1700"/>
            </a:lvl1pPr>
          </a:lstStyle>
          <a:p>
            <a:fld id="{930F286F-2F69-448F-B16D-95F8927B35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452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738" y="1750055"/>
            <a:ext cx="6423025" cy="3722887"/>
          </a:xfrm>
        </p:spPr>
        <p:txBody>
          <a:bodyPr anchor="b"/>
          <a:lstStyle>
            <a:lvl1pPr algn="ctr">
              <a:defRPr sz="495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563" y="5616511"/>
            <a:ext cx="5667375" cy="2581762"/>
          </a:xfrm>
        </p:spPr>
        <p:txBody>
          <a:bodyPr/>
          <a:lstStyle>
            <a:lvl1pPr marL="0" indent="0" algn="ctr">
              <a:buNone/>
              <a:defRPr sz="1983"/>
            </a:lvl1pPr>
            <a:lvl2pPr marL="377830" indent="0" algn="ctr">
              <a:buNone/>
              <a:defRPr sz="1653"/>
            </a:lvl2pPr>
            <a:lvl3pPr marL="755660" indent="0" algn="ctr">
              <a:buNone/>
              <a:defRPr sz="1488"/>
            </a:lvl3pPr>
            <a:lvl4pPr marL="1133490" indent="0" algn="ctr">
              <a:buNone/>
              <a:defRPr sz="1322"/>
            </a:lvl4pPr>
            <a:lvl5pPr marL="1511320" indent="0" algn="ctr">
              <a:buNone/>
              <a:defRPr sz="1322"/>
            </a:lvl5pPr>
            <a:lvl6pPr marL="1889150" indent="0" algn="ctr">
              <a:buNone/>
              <a:defRPr sz="1322"/>
            </a:lvl6pPr>
            <a:lvl7pPr marL="2266980" indent="0" algn="ctr">
              <a:buNone/>
              <a:defRPr sz="1322"/>
            </a:lvl7pPr>
            <a:lvl8pPr marL="2644811" indent="0" algn="ctr">
              <a:buNone/>
              <a:defRPr sz="1322"/>
            </a:lvl8pPr>
            <a:lvl9pPr marL="3022641" indent="0" algn="ctr">
              <a:buNone/>
              <a:defRPr sz="1322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040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4971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7621" y="569325"/>
            <a:ext cx="1629370" cy="906216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510" y="569325"/>
            <a:ext cx="4793655" cy="906216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4001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27874A-8198-5F1D-EFC6-B638710D8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563" y="1749425"/>
            <a:ext cx="5667375" cy="37242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5189043-CE9A-26E1-A9CF-1B2E8D7F8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563" y="5616575"/>
            <a:ext cx="5667375" cy="25812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24C6022-F4A2-B0B8-6A24-3DC716753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2BA6CD7-2B3C-B9EC-9B03-990A86C4B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F8BA5F6-A92E-1C30-BFB1-DFA689E35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1084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F7CB95-FEAF-78CD-9273-061BCA73E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860543-F0E2-09DE-DEF7-A0AD784A9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53D8E4-C1AD-AEB1-B9D7-B06F79FF2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653E81-A9E7-F4BC-C0E3-91BBAF7E7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C6467A1-D342-CD4F-A996-FDDC791E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912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F3EBDA-9461-807C-49B9-452C9DBA0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665413"/>
            <a:ext cx="6516687" cy="44481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BC2110C-D79D-2BCA-03A3-3106B470C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7156450"/>
            <a:ext cx="6516687" cy="23383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649DDF-800A-EBAC-75C5-DF9CCF1B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7EE843-5BDB-69C5-98BF-85ED2527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FD81EED-1FF9-B026-A64E-F3319F61F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44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51BC98-2894-8EEC-2401-F9A5D8A4C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765DBD-0094-3012-6EE6-2B01878D93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113" y="2846388"/>
            <a:ext cx="3182937" cy="67849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4817306-0D20-36AA-ABD8-FD1BB5349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4450" y="2846388"/>
            <a:ext cx="3182938" cy="67849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412C85C-C576-32EB-88F1-6D4507709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FC26986-D621-E139-0D37-1B7FB8CE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EABA661-27E0-C7C0-5B8D-EB372ACA1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138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0B5485-FE30-32D4-70E1-FEE465B25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569913"/>
            <a:ext cx="6516688" cy="20669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BBE7406-2F4A-6820-D067-EAB7A4ACA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00" y="2620963"/>
            <a:ext cx="3197225" cy="1285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1248A40-7D01-B17E-2811-855550BEB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700" y="3906838"/>
            <a:ext cx="3197225" cy="574516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95D430C-EF3A-7054-C2B4-F2C20E634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25875" y="2620963"/>
            <a:ext cx="3211513" cy="1285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204F93-EE83-C81F-2EA7-17109761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25875" y="3906838"/>
            <a:ext cx="3211513" cy="574516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107E5E2-F0A7-38D1-4039-807711B6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E66DA1E-EDD4-9141-379A-209FA9273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349BF31-D551-C80B-2812-A3EC72523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8668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118D89-2A00-3241-B382-CE240D8D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7C6E06D-DF33-DE8F-39C3-4A1E13694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996E879-7C7B-E7D4-8F20-1543ABC50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3F65940-74A8-68AE-EA09-66E8FF327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121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3165DA2-29BF-E9C7-2BAA-505A01AF8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5E1A613-EA8C-2027-9BE7-A0B4A1805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B0F312-797F-DA43-5D6F-0700203B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078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A080CB-9B0C-A005-F7F0-3A2BC7922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12788"/>
            <a:ext cx="2436813" cy="249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418EB7-A73A-64EB-008D-E9180BD6F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100" y="1539875"/>
            <a:ext cx="3824288" cy="7599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F6DCE56-F00D-7B48-CC56-4E310193B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00" y="3208338"/>
            <a:ext cx="2436813" cy="5943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CE04CE3-67A2-1CBB-7E98-D8153878C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5772EE1-A258-E8AF-C8A1-17E44B58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6467875-555C-97CB-E0C1-66F968C3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7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049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E51ACD-194B-4DF2-5D53-EEEC41A8E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12788"/>
            <a:ext cx="2436813" cy="249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4D43216-4343-666E-D519-40B2FD82F9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13100" y="1539875"/>
            <a:ext cx="3824288" cy="75993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C5AC591-1938-07CF-3AE3-3952C3894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00" y="3208338"/>
            <a:ext cx="2436813" cy="5943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E8C8D3B-F7CA-6059-F3B5-3A13C22B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5A9E0E-BA60-819E-7960-325608561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4D42B2-5AA8-057D-8200-8E590EEF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4264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0485D8-D9A0-C3E4-64F0-B9642516A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93B706D-C079-BA60-9D67-6488C107B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39803E3-E08C-49D8-7710-3BFE10382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59500BB-4367-B3F0-8D75-4032C001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B397099-5ACF-0626-EF16-0AC15AAA3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4619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8C4446D-FC11-9C39-20CF-CC5174DCE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408613" y="569913"/>
            <a:ext cx="1628775" cy="9061450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CA1E029-3995-3283-2108-464EE62E8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9113" y="569913"/>
            <a:ext cx="4737100" cy="9061450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D821CE-9B0F-8E14-3A38-CD4840128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F171ED-99AE-933B-8A60-B3AAD515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A1E19C-E6D6-48C0-B714-CCAC4BE7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904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574" y="2665927"/>
            <a:ext cx="6517481" cy="4448157"/>
          </a:xfrm>
        </p:spPr>
        <p:txBody>
          <a:bodyPr anchor="b"/>
          <a:lstStyle>
            <a:lvl1pPr>
              <a:defRPr sz="495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574" y="7156165"/>
            <a:ext cx="6517481" cy="2339180"/>
          </a:xfrm>
        </p:spPr>
        <p:txBody>
          <a:bodyPr/>
          <a:lstStyle>
            <a:lvl1pPr marL="0" indent="0">
              <a:buNone/>
              <a:defRPr sz="1983">
                <a:solidFill>
                  <a:schemeClr val="tx1"/>
                </a:solidFill>
              </a:defRPr>
            </a:lvl1pPr>
            <a:lvl2pPr marL="377830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66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49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51132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188915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26698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2644811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022641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96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509" y="2846623"/>
            <a:ext cx="3211513" cy="678486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5478" y="2846623"/>
            <a:ext cx="3211513" cy="678486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861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569327"/>
            <a:ext cx="6517481" cy="206689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495" y="2621369"/>
            <a:ext cx="3196753" cy="128469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495" y="3906061"/>
            <a:ext cx="3196753" cy="574522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5478" y="2621369"/>
            <a:ext cx="3212497" cy="128469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5478" y="3906061"/>
            <a:ext cx="3212497" cy="574522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241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474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2520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712893"/>
            <a:ext cx="2437168" cy="2495127"/>
          </a:xfrm>
        </p:spPr>
        <p:txBody>
          <a:bodyPr anchor="b"/>
          <a:lstStyle>
            <a:lvl1pPr>
              <a:defRPr sz="264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497" y="1539654"/>
            <a:ext cx="3825478" cy="7599245"/>
          </a:xfrm>
        </p:spPr>
        <p:txBody>
          <a:bodyPr/>
          <a:lstStyle>
            <a:lvl1pPr>
              <a:defRPr sz="2644"/>
            </a:lvl1pPr>
            <a:lvl2pPr>
              <a:defRPr sz="2314"/>
            </a:lvl2pPr>
            <a:lvl3pPr>
              <a:defRPr sz="1983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494" y="3208020"/>
            <a:ext cx="2437168" cy="5943254"/>
          </a:xfrm>
        </p:spPr>
        <p:txBody>
          <a:bodyPr/>
          <a:lstStyle>
            <a:lvl1pPr marL="0" indent="0">
              <a:buNone/>
              <a:defRPr sz="1322"/>
            </a:lvl1pPr>
            <a:lvl2pPr marL="377830" indent="0">
              <a:buNone/>
              <a:defRPr sz="1157"/>
            </a:lvl2pPr>
            <a:lvl3pPr marL="755660" indent="0">
              <a:buNone/>
              <a:defRPr sz="992"/>
            </a:lvl3pPr>
            <a:lvl4pPr marL="1133490" indent="0">
              <a:buNone/>
              <a:defRPr sz="826"/>
            </a:lvl4pPr>
            <a:lvl5pPr marL="1511320" indent="0">
              <a:buNone/>
              <a:defRPr sz="826"/>
            </a:lvl5pPr>
            <a:lvl6pPr marL="1889150" indent="0">
              <a:buNone/>
              <a:defRPr sz="826"/>
            </a:lvl6pPr>
            <a:lvl7pPr marL="2266980" indent="0">
              <a:buNone/>
              <a:defRPr sz="826"/>
            </a:lvl7pPr>
            <a:lvl8pPr marL="2644811" indent="0">
              <a:buNone/>
              <a:defRPr sz="826"/>
            </a:lvl8pPr>
            <a:lvl9pPr marL="3022641" indent="0">
              <a:buNone/>
              <a:defRPr sz="82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5697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712893"/>
            <a:ext cx="2437168" cy="2495127"/>
          </a:xfrm>
        </p:spPr>
        <p:txBody>
          <a:bodyPr anchor="b"/>
          <a:lstStyle>
            <a:lvl1pPr>
              <a:defRPr sz="264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2497" y="1539654"/>
            <a:ext cx="3825478" cy="7599245"/>
          </a:xfrm>
        </p:spPr>
        <p:txBody>
          <a:bodyPr anchor="t"/>
          <a:lstStyle>
            <a:lvl1pPr marL="0" indent="0">
              <a:buNone/>
              <a:defRPr sz="2644"/>
            </a:lvl1pPr>
            <a:lvl2pPr marL="377830" indent="0">
              <a:buNone/>
              <a:defRPr sz="2314"/>
            </a:lvl2pPr>
            <a:lvl3pPr marL="755660" indent="0">
              <a:buNone/>
              <a:defRPr sz="1983"/>
            </a:lvl3pPr>
            <a:lvl4pPr marL="1133490" indent="0">
              <a:buNone/>
              <a:defRPr sz="1653"/>
            </a:lvl4pPr>
            <a:lvl5pPr marL="1511320" indent="0">
              <a:buNone/>
              <a:defRPr sz="1653"/>
            </a:lvl5pPr>
            <a:lvl6pPr marL="1889150" indent="0">
              <a:buNone/>
              <a:defRPr sz="1653"/>
            </a:lvl6pPr>
            <a:lvl7pPr marL="2266980" indent="0">
              <a:buNone/>
              <a:defRPr sz="1653"/>
            </a:lvl7pPr>
            <a:lvl8pPr marL="2644811" indent="0">
              <a:buNone/>
              <a:defRPr sz="1653"/>
            </a:lvl8pPr>
            <a:lvl9pPr marL="3022641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494" y="3208020"/>
            <a:ext cx="2437168" cy="5943254"/>
          </a:xfrm>
        </p:spPr>
        <p:txBody>
          <a:bodyPr/>
          <a:lstStyle>
            <a:lvl1pPr marL="0" indent="0">
              <a:buNone/>
              <a:defRPr sz="1322"/>
            </a:lvl1pPr>
            <a:lvl2pPr marL="377830" indent="0">
              <a:buNone/>
              <a:defRPr sz="1157"/>
            </a:lvl2pPr>
            <a:lvl3pPr marL="755660" indent="0">
              <a:buNone/>
              <a:defRPr sz="992"/>
            </a:lvl3pPr>
            <a:lvl4pPr marL="1133490" indent="0">
              <a:buNone/>
              <a:defRPr sz="826"/>
            </a:lvl4pPr>
            <a:lvl5pPr marL="1511320" indent="0">
              <a:buNone/>
              <a:defRPr sz="826"/>
            </a:lvl5pPr>
            <a:lvl6pPr marL="1889150" indent="0">
              <a:buNone/>
              <a:defRPr sz="826"/>
            </a:lvl6pPr>
            <a:lvl7pPr marL="2266980" indent="0">
              <a:buNone/>
              <a:defRPr sz="826"/>
            </a:lvl7pPr>
            <a:lvl8pPr marL="2644811" indent="0">
              <a:buNone/>
              <a:defRPr sz="826"/>
            </a:lvl8pPr>
            <a:lvl9pPr marL="3022641" indent="0">
              <a:buNone/>
              <a:defRPr sz="82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0542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510" y="569327"/>
            <a:ext cx="6517481" cy="2066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510" y="2846623"/>
            <a:ext cx="6517481" cy="6784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509" y="9911200"/>
            <a:ext cx="170021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090C6-0FD7-4B03-B7D3-8E217C5758B0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091" y="9911200"/>
            <a:ext cx="2550319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6778" y="9911200"/>
            <a:ext cx="170021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77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660" rtl="0" eaLnBrk="1" latinLnBrk="0" hangingPunct="1">
        <a:lnSpc>
          <a:spcPct val="90000"/>
        </a:lnSpc>
        <a:spcBef>
          <a:spcPct val="0"/>
        </a:spcBef>
        <a:buNone/>
        <a:defRPr kumimoji="1" sz="363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15" indent="-188915" algn="l" defTabSz="755660" rtl="0" eaLnBrk="1" latinLnBrk="0" hangingPunct="1">
        <a:lnSpc>
          <a:spcPct val="90000"/>
        </a:lnSpc>
        <a:spcBef>
          <a:spcPts val="826"/>
        </a:spcBef>
        <a:buFont typeface="Arial" panose="020B0604020202020204" pitchFamily="34" charset="0"/>
        <a:buChar char="•"/>
        <a:defRPr kumimoji="1" sz="2314" kern="1200">
          <a:solidFill>
            <a:schemeClr val="tx1"/>
          </a:solidFill>
          <a:latin typeface="+mn-lt"/>
          <a:ea typeface="+mn-ea"/>
          <a:cs typeface="+mn-cs"/>
        </a:defRPr>
      </a:lvl1pPr>
      <a:lvl2pPr marL="56674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94457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40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23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06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589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372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155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83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66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49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32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15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698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4811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2641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DD335B5-45B7-0349-3C81-51B2A0E0A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569913"/>
            <a:ext cx="6518275" cy="2066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D624878-5D5F-3D00-EF2F-0423AF1EE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113" y="2846388"/>
            <a:ext cx="6518275" cy="678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41B57B4-3CE7-76CF-5D96-0E15166B0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9113" y="9910763"/>
            <a:ext cx="1700212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4CD59-3740-49D4-BC2E-CA1FA760C399}" type="datetimeFigureOut">
              <a:rPr kumimoji="1" lang="ja-JP" altLang="en-US" smtClean="0"/>
              <a:t>2023/12/22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745A7F-43EE-FAA8-7DA7-3AC807BF6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488" y="9910763"/>
            <a:ext cx="2549525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AB2330-CAAE-5FE5-EB71-2943FA540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7175" y="9910763"/>
            <a:ext cx="1700213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517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1703B3D0-C6AD-46EF-4610-3BA5F2B64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6" t="7586" r="11836" b="21131"/>
          <a:stretch/>
        </p:blipFill>
        <p:spPr>
          <a:xfrm rot="10800000">
            <a:off x="0" y="-3"/>
            <a:ext cx="7556500" cy="10693401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9C28423-8BA6-0BD3-C6BC-3B7801B8A9E5}"/>
              </a:ext>
            </a:extLst>
          </p:cNvPr>
          <p:cNvSpPr/>
          <p:nvPr/>
        </p:nvSpPr>
        <p:spPr>
          <a:xfrm>
            <a:off x="-1063737" y="-644737"/>
            <a:ext cx="9722357" cy="11766051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1123E93-7248-655E-E04A-D8AD92F4E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394" y="645450"/>
            <a:ext cx="2120770" cy="1038554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89D0A8D-4155-2988-B047-9C7209311140}"/>
              </a:ext>
            </a:extLst>
          </p:cNvPr>
          <p:cNvSpPr txBox="1"/>
          <p:nvPr/>
        </p:nvSpPr>
        <p:spPr>
          <a:xfrm>
            <a:off x="158336" y="177149"/>
            <a:ext cx="5830984" cy="1938992"/>
          </a:xfrm>
          <a:prstGeom prst="rect">
            <a:avLst/>
          </a:prstGeom>
          <a:noFill/>
          <a:effectLst>
            <a:glow rad="127000">
              <a:srgbClr val="EE6C76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>
            <a:spAutoFit/>
          </a:bodyPr>
          <a:lstStyle/>
          <a:p>
            <a:r>
              <a:rPr kumimoji="1" lang="ja-JP" altLang="en-US" sz="4800" b="1" dirty="0">
                <a:solidFill>
                  <a:srgbClr val="996185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ごぼう先生と体操！</a:t>
            </a:r>
            <a:endParaRPr kumimoji="1" lang="en-US" altLang="ja-JP" sz="4800" b="1" dirty="0">
              <a:solidFill>
                <a:srgbClr val="996185"/>
              </a:solidFill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sz="3600" b="1" dirty="0">
                <a:solidFill>
                  <a:schemeClr val="bg1"/>
                </a:solidFill>
                <a:effectLst>
                  <a:glow rad="127000">
                    <a:srgbClr val="EE6C76">
                      <a:alpha val="40000"/>
                    </a:srgbClr>
                  </a:glow>
                </a:effectLs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第</a:t>
            </a:r>
            <a:r>
              <a:rPr kumimoji="1" lang="en-US" altLang="ja-JP" sz="3600" b="1" dirty="0">
                <a:solidFill>
                  <a:schemeClr val="bg1"/>
                </a:solidFill>
                <a:effectLst>
                  <a:glow rad="127000">
                    <a:srgbClr val="EE6C76">
                      <a:alpha val="40000"/>
                    </a:srgbClr>
                  </a:glow>
                </a:effectLs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14</a:t>
            </a:r>
            <a:r>
              <a:rPr kumimoji="1" lang="ja-JP" altLang="en-US" sz="3600" b="1" dirty="0">
                <a:solidFill>
                  <a:schemeClr val="bg1"/>
                </a:solidFill>
                <a:effectLst>
                  <a:glow rad="127000">
                    <a:srgbClr val="EE6C76">
                      <a:alpha val="40000"/>
                    </a:srgbClr>
                  </a:glow>
                </a:effectLs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回あたみ桜糸川</a:t>
            </a:r>
            <a:endParaRPr kumimoji="1" lang="en-US" altLang="ja-JP" sz="3600" b="1" dirty="0">
              <a:solidFill>
                <a:schemeClr val="bg1"/>
              </a:solidFill>
              <a:effectLst>
                <a:glow rad="127000">
                  <a:srgbClr val="EE6C76">
                    <a:alpha val="40000"/>
                  </a:srgbClr>
                </a:glow>
              </a:effectLst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sz="3600" b="1" dirty="0">
                <a:solidFill>
                  <a:schemeClr val="bg1"/>
                </a:solidFill>
                <a:effectLst>
                  <a:glow rad="127000">
                    <a:srgbClr val="EE6C76">
                      <a:alpha val="40000"/>
                    </a:srgbClr>
                  </a:glow>
                </a:effectLs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桜まつり（静岡県）</a:t>
            </a:r>
            <a:endParaRPr kumimoji="1" lang="en-US" altLang="ja-JP" sz="3200" b="1" dirty="0">
              <a:solidFill>
                <a:schemeClr val="bg1"/>
              </a:solidFill>
              <a:effectLst>
                <a:glow rad="127000">
                  <a:srgbClr val="EE6C76">
                    <a:alpha val="40000"/>
                  </a:srgbClr>
                </a:glow>
              </a:effectLst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F1F7355E-A562-AE23-7932-A8580E6FDA3A}"/>
              </a:ext>
            </a:extLst>
          </p:cNvPr>
          <p:cNvSpPr/>
          <p:nvPr/>
        </p:nvSpPr>
        <p:spPr>
          <a:xfrm>
            <a:off x="4311981" y="8707141"/>
            <a:ext cx="4346639" cy="4243018"/>
          </a:xfrm>
          <a:prstGeom prst="ellipse">
            <a:avLst/>
          </a:prstGeom>
          <a:solidFill>
            <a:srgbClr val="FACE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969F80B-F486-2DCE-3773-B11E119AE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104" y="2258110"/>
            <a:ext cx="4469758" cy="2980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A973F255-5984-BC93-E771-A12130420352}"/>
              </a:ext>
            </a:extLst>
          </p:cNvPr>
          <p:cNvGrpSpPr/>
          <p:nvPr/>
        </p:nvGrpSpPr>
        <p:grpSpPr>
          <a:xfrm>
            <a:off x="435649" y="8678077"/>
            <a:ext cx="4506618" cy="1338829"/>
            <a:chOff x="886013" y="5929716"/>
            <a:chExt cx="4506618" cy="1338829"/>
          </a:xfrm>
        </p:grpSpPr>
        <p:sp>
          <p:nvSpPr>
            <p:cNvPr id="44" name="TextBox 27">
              <a:extLst>
                <a:ext uri="{FF2B5EF4-FFF2-40B4-BE49-F238E27FC236}">
                  <a16:creationId xmlns:a16="http://schemas.microsoft.com/office/drawing/2014/main" id="{367A9F1E-893F-B08B-3E41-8629277DA32C}"/>
                </a:ext>
              </a:extLst>
            </p:cNvPr>
            <p:cNvSpPr txBox="1"/>
            <p:nvPr/>
          </p:nvSpPr>
          <p:spPr>
            <a:xfrm>
              <a:off x="1402968" y="6680508"/>
              <a:ext cx="3989663" cy="465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</a:effectLst>
                  <a:ea typeface="Noto Sans Regular Bold"/>
                </a:rPr>
                <a:t>   </a:t>
              </a:r>
              <a:r>
                <a:rPr 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Noto Sans Regular Bold"/>
                </a:rPr>
                <a:t>月</a:t>
              </a:r>
              <a:r>
                <a:rPr lang="ja-JP" alt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Noto Sans Regular Bold"/>
                </a:rPr>
                <a:t>   　</a:t>
              </a:r>
              <a:r>
                <a:rPr 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Noto Sans Regular Bold"/>
                </a:rPr>
                <a:t>日     </a:t>
              </a: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4710116A-7DA2-9052-65DC-DAB7C6471020}"/>
                </a:ext>
              </a:extLst>
            </p:cNvPr>
            <p:cNvSpPr txBox="1"/>
            <p:nvPr/>
          </p:nvSpPr>
          <p:spPr>
            <a:xfrm rot="16200000">
              <a:off x="716490" y="6099239"/>
              <a:ext cx="1338828" cy="999781"/>
            </a:xfrm>
            <a:prstGeom prst="rect">
              <a:avLst/>
            </a:prstGeom>
            <a:noFill/>
            <a:effectLst>
              <a:outerShdw blurRad="50800" dist="50800" dir="2580000" algn="ctr" rotWithShape="0">
                <a:schemeClr val="accent5">
                  <a:lumMod val="60000"/>
                  <a:lumOff val="40000"/>
                </a:schemeClr>
              </a:outerShdw>
            </a:effectLst>
          </p:spPr>
          <p:txBody>
            <a:bodyPr vert="eaVert" wrap="square">
              <a:spAutoFit/>
            </a:bodyPr>
            <a:lstStyle/>
            <a:p>
              <a:r>
                <a:rPr lang="en-US" altLang="ja-JP" sz="7500" b="1" dirty="0">
                  <a:solidFill>
                    <a:schemeClr val="bg1"/>
                  </a:solidFill>
                  <a:effectLst>
                    <a:glow rad="101600">
                      <a:schemeClr val="accent2">
                        <a:lumMod val="50000"/>
                      </a:schemeClr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</a:t>
              </a: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D5EB8136-5524-3F2B-20AF-18D1C6082311}"/>
                </a:ext>
              </a:extLst>
            </p:cNvPr>
            <p:cNvSpPr txBox="1"/>
            <p:nvPr/>
          </p:nvSpPr>
          <p:spPr>
            <a:xfrm rot="16200000">
              <a:off x="2404281" y="5831703"/>
              <a:ext cx="1338828" cy="1534855"/>
            </a:xfrm>
            <a:prstGeom prst="rect">
              <a:avLst/>
            </a:prstGeom>
            <a:noFill/>
            <a:effectLst>
              <a:glow rad="127000">
                <a:srgbClr val="E34558"/>
              </a:glow>
              <a:outerShdw blurRad="50800" dist="50800" dir="2580000" algn="ctr" rotWithShape="0">
                <a:schemeClr val="accent5">
                  <a:lumMod val="60000"/>
                  <a:lumOff val="40000"/>
                </a:schemeClr>
              </a:outerShdw>
            </a:effectLst>
          </p:spPr>
          <p:txBody>
            <a:bodyPr vert="eaVert" wrap="square">
              <a:spAutoFit/>
            </a:bodyPr>
            <a:lstStyle/>
            <a:p>
              <a:r>
                <a:rPr lang="en-US" altLang="ja-JP" sz="7500" b="1" dirty="0">
                  <a:solidFill>
                    <a:schemeClr val="bg1"/>
                  </a:solidFill>
                  <a:effectLst>
                    <a:glow rad="101600">
                      <a:schemeClr val="accent2">
                        <a:lumMod val="50000"/>
                      </a:schemeClr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5</a:t>
              </a:r>
              <a:r>
                <a:rPr lang="en-US" altLang="ja-JP" sz="7500" b="1" i="0" u="none" strike="noStrike" baseline="0" dirty="0">
                  <a:solidFill>
                    <a:schemeClr val="bg1"/>
                  </a:solidFill>
                  <a:effectLst>
                    <a:glow rad="101600">
                      <a:schemeClr val="accent2">
                        <a:lumMod val="50000"/>
                      </a:schemeClr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  </a:t>
              </a:r>
              <a:r>
                <a:rPr lang="ja-JP" altLang="en-US" sz="7500" b="1" i="0" u="none" strike="noStrike" baseline="0" dirty="0">
                  <a:solidFill>
                    <a:schemeClr val="bg1"/>
                  </a:solidFill>
                  <a:effectLst>
                    <a:glow rad="101600">
                      <a:schemeClr val="accent2">
                        <a:lumMod val="50000"/>
                      </a:schemeClr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endParaRPr lang="en-US" altLang="ja-JP" sz="7500" b="1" i="0" u="none" strike="noStrike" baseline="0" dirty="0">
                <a:solidFill>
                  <a:schemeClr val="bg1"/>
                </a:solidFill>
                <a:effectLst>
                  <a:glow rad="101600">
                    <a:schemeClr val="accent2">
                      <a:lumMod val="50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pic>
        <p:nvPicPr>
          <p:cNvPr id="51" name="Picture 60">
            <a:extLst>
              <a:ext uri="{FF2B5EF4-FFF2-40B4-BE49-F238E27FC236}">
                <a16:creationId xmlns:a16="http://schemas.microsoft.com/office/drawing/2014/main" id="{AA96BDB9-8C6E-FFC9-F3FA-A02E087F48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00907" y="8103610"/>
            <a:ext cx="1729589" cy="551822"/>
          </a:xfrm>
          <a:prstGeom prst="rect">
            <a:avLst/>
          </a:prstGeom>
        </p:spPr>
      </p:pic>
      <p:sp>
        <p:nvSpPr>
          <p:cNvPr id="65" name="楕円 64">
            <a:extLst>
              <a:ext uri="{FF2B5EF4-FFF2-40B4-BE49-F238E27FC236}">
                <a16:creationId xmlns:a16="http://schemas.microsoft.com/office/drawing/2014/main" id="{35A648A5-00D0-7609-BD05-393C03761BF9}"/>
              </a:ext>
            </a:extLst>
          </p:cNvPr>
          <p:cNvSpPr/>
          <p:nvPr/>
        </p:nvSpPr>
        <p:spPr>
          <a:xfrm>
            <a:off x="3394942" y="9160033"/>
            <a:ext cx="708157" cy="70815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F0ACBF09-80F3-17A0-3398-1539C32FA3AA}"/>
              </a:ext>
            </a:extLst>
          </p:cNvPr>
          <p:cNvSpPr txBox="1"/>
          <p:nvPr/>
        </p:nvSpPr>
        <p:spPr>
          <a:xfrm>
            <a:off x="3430620" y="921850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</a:rPr>
              <a:t>月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FD286F6-2E3D-308D-8CC9-F2915973F062}"/>
              </a:ext>
            </a:extLst>
          </p:cNvPr>
          <p:cNvSpPr txBox="1"/>
          <p:nvPr/>
        </p:nvSpPr>
        <p:spPr>
          <a:xfrm>
            <a:off x="-499976" y="10182464"/>
            <a:ext cx="5305926" cy="349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10"/>
              </a:lnSpc>
            </a:pPr>
            <a:r>
              <a:rPr lang="en-US" altLang="ja-JP" sz="3600" b="1" dirty="0">
                <a:solidFill>
                  <a:srgbClr val="FFFFFF"/>
                </a:solidFill>
                <a:effectLst>
                  <a:glow rad="127000">
                    <a:schemeClr val="tx1">
                      <a:alpha val="80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14:00</a:t>
            </a:r>
            <a:r>
              <a:rPr lang="ja-JP" altLang="en-US" sz="3600" b="1" dirty="0">
                <a:solidFill>
                  <a:srgbClr val="FFFFFF"/>
                </a:solidFill>
                <a:effectLst>
                  <a:glow rad="127000">
                    <a:schemeClr val="tx1">
                      <a:alpha val="80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27000">
                    <a:schemeClr val="tx1">
                      <a:alpha val="80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15:00</a:t>
            </a:r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CE648D67-D872-4AA4-CE8F-0E5A694AA26E}"/>
              </a:ext>
            </a:extLst>
          </p:cNvPr>
          <p:cNvGrpSpPr/>
          <p:nvPr/>
        </p:nvGrpSpPr>
        <p:grpSpPr>
          <a:xfrm>
            <a:off x="230360" y="7756223"/>
            <a:ext cx="3463994" cy="1144792"/>
            <a:chOff x="-3302543" y="8366673"/>
            <a:chExt cx="3463994" cy="1144792"/>
          </a:xfrm>
        </p:grpSpPr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985D89CE-F445-B08D-8B76-7448F419F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0" t="73549" r="81428" b="19851"/>
            <a:stretch/>
          </p:blipFill>
          <p:spPr>
            <a:xfrm>
              <a:off x="-3302543" y="8366673"/>
              <a:ext cx="2275536" cy="1144792"/>
            </a:xfrm>
            <a:prstGeom prst="rect">
              <a:avLst/>
            </a:prstGeom>
          </p:spPr>
        </p:pic>
        <p:sp>
          <p:nvSpPr>
            <p:cNvPr id="50" name="TextBox 37">
              <a:extLst>
                <a:ext uri="{FF2B5EF4-FFF2-40B4-BE49-F238E27FC236}">
                  <a16:creationId xmlns:a16="http://schemas.microsoft.com/office/drawing/2014/main" id="{4C1C232E-222F-7CE2-E804-D5AAC965557A}"/>
                </a:ext>
              </a:extLst>
            </p:cNvPr>
            <p:cNvSpPr txBox="1"/>
            <p:nvPr/>
          </p:nvSpPr>
          <p:spPr>
            <a:xfrm>
              <a:off x="-3072137" y="8993931"/>
              <a:ext cx="3233588" cy="242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251"/>
                </a:lnSpc>
              </a:pPr>
              <a:r>
                <a:rPr lang="ja-JP" altLang="en-US" sz="3200" dirty="0">
                  <a:solidFill>
                    <a:srgbClr val="634C0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開  催  日  </a:t>
              </a:r>
              <a:endParaRPr lang="en-US" sz="3200" dirty="0">
                <a:solidFill>
                  <a:srgbClr val="634C0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E7B6E118-300B-E0E3-ED98-53A6DAB0F7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8"/>
          <a:stretch/>
        </p:blipFill>
        <p:spPr>
          <a:xfrm>
            <a:off x="4767398" y="3685823"/>
            <a:ext cx="3479549" cy="6033766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6E46808-0A2A-9274-80BB-B9F5B43C15EB}"/>
              </a:ext>
            </a:extLst>
          </p:cNvPr>
          <p:cNvSpPr txBox="1"/>
          <p:nvPr/>
        </p:nvSpPr>
        <p:spPr>
          <a:xfrm>
            <a:off x="4510977" y="6671350"/>
            <a:ext cx="27450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ごぼう先生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CBE5AB7-A53E-E0EC-66E3-99195EBDA1B4}"/>
              </a:ext>
            </a:extLst>
          </p:cNvPr>
          <p:cNvSpPr txBox="1"/>
          <p:nvPr/>
        </p:nvSpPr>
        <p:spPr>
          <a:xfrm>
            <a:off x="4550313" y="9525624"/>
            <a:ext cx="3268505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fontAlgn="base"/>
            <a:r>
              <a:rPr kumimoji="1" lang="ja-JP" altLang="en-US" sz="3600" b="1" dirty="0">
                <a:solidFill>
                  <a:srgbClr val="C00000"/>
                </a:solidFill>
                <a:effectLst>
                  <a:glow rad="165100">
                    <a:schemeClr val="bg1"/>
                  </a:glow>
                </a:effectLst>
              </a:rPr>
              <a:t>音楽</a:t>
            </a:r>
            <a:r>
              <a:rPr kumimoji="1" lang="ja-JP" altLang="en-US" sz="2800" b="1" dirty="0">
                <a:solidFill>
                  <a:srgbClr val="002060"/>
                </a:solidFill>
                <a:effectLst>
                  <a:glow rad="165100">
                    <a:schemeClr val="bg1"/>
                  </a:glow>
                </a:effectLst>
              </a:rPr>
              <a:t>や</a:t>
            </a:r>
            <a:r>
              <a:rPr kumimoji="1" lang="ja-JP" altLang="en-US" sz="3600" b="1" dirty="0">
                <a:solidFill>
                  <a:srgbClr val="C00000"/>
                </a:solidFill>
                <a:effectLst>
                  <a:glow rad="165100">
                    <a:schemeClr val="bg1"/>
                  </a:glow>
                </a:effectLst>
              </a:rPr>
              <a:t>体操</a:t>
            </a:r>
            <a:r>
              <a:rPr kumimoji="1" lang="ja-JP" altLang="en-US" sz="2800" b="1" dirty="0">
                <a:solidFill>
                  <a:srgbClr val="002060"/>
                </a:solidFill>
                <a:effectLst>
                  <a:glow rad="165100">
                    <a:schemeClr val="bg1"/>
                  </a:glow>
                </a:effectLst>
              </a:rPr>
              <a:t>を</a:t>
            </a:r>
            <a:endParaRPr kumimoji="1" lang="en-US" altLang="ja-JP" sz="2800" b="1" dirty="0">
              <a:solidFill>
                <a:srgbClr val="002060"/>
              </a:solidFill>
              <a:effectLst>
                <a:glow rad="165100">
                  <a:schemeClr val="bg1"/>
                </a:glow>
              </a:effectLst>
            </a:endParaRPr>
          </a:p>
          <a:p>
            <a:pPr algn="ctr" fontAlgn="base"/>
            <a:r>
              <a:rPr kumimoji="1" lang="ja-JP" altLang="en-US" sz="2800" b="1" dirty="0">
                <a:solidFill>
                  <a:srgbClr val="002060"/>
                </a:solidFill>
                <a:effectLst>
                  <a:glow rad="165100">
                    <a:schemeClr val="bg1"/>
                  </a:glow>
                </a:effectLst>
              </a:rPr>
              <a:t>ご一緒に！</a:t>
            </a:r>
            <a:endParaRPr lang="ja-JP" altLang="en-US" sz="2800" b="1" i="0" dirty="0">
              <a:solidFill>
                <a:srgbClr val="002060"/>
              </a:solidFill>
              <a:effectLst>
                <a:glow rad="165100">
                  <a:schemeClr val="bg1"/>
                </a:glow>
              </a:effectLst>
              <a:latin typeface="Hiragino Kaku Gothic Pro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9383199-1596-E211-79AC-4D1CF86198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94" y="2266779"/>
            <a:ext cx="2713934" cy="241670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4758864-68EE-6C49-64B2-7283B0C2D9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79" y="4716283"/>
            <a:ext cx="4610547" cy="3073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9160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kumimoji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26537</TotalTime>
  <Words>35</Words>
  <Application>Microsoft Office PowerPoint</Application>
  <PresentationFormat>ユーザー設定</PresentationFormat>
  <Paragraphs>12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</vt:i4>
      </vt:variant>
    </vt:vector>
  </HeadingPairs>
  <TitlesOfParts>
    <vt:vector size="12" baseType="lpstr">
      <vt:lpstr>BIZ UDPゴシック</vt:lpstr>
      <vt:lpstr>BIZ UDP明朝 Medium</vt:lpstr>
      <vt:lpstr>Hiragino Kaku Gothic Pro</vt:lpstr>
      <vt:lpstr>游ゴシック Light</vt:lpstr>
      <vt:lpstr>Arial</vt:lpstr>
      <vt:lpstr>Calibri</vt:lpstr>
      <vt:lpstr>Calibri Light</vt:lpstr>
      <vt:lpstr>UD デジタル 教科書体 NP-B</vt:lpstr>
      <vt:lpstr>游ゴシック</vt:lpstr>
      <vt:lpstr>Office テーマ</vt:lpstr>
      <vt:lpstr>デザインの設定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ラインナップチラシ</dc:title>
  <dc:creator>齋藤 芙美</dc:creator>
  <cp:lastModifiedBy>Eri Hamasaki</cp:lastModifiedBy>
  <cp:revision>162</cp:revision>
  <cp:lastPrinted>2023-11-24T04:42:59Z</cp:lastPrinted>
  <dcterms:created xsi:type="dcterms:W3CDTF">2022-09-22T01:47:20Z</dcterms:created>
  <dcterms:modified xsi:type="dcterms:W3CDTF">2023-12-22T01:51:32Z</dcterms:modified>
</cp:coreProperties>
</file>