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84C3A-07E8-4F3E-B3CF-36A3C97CA1E3}" v="2" dt="2023-11-28T04:23:09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528BC-C4FF-480E-9E79-5DB752AA5785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ccc50300-c016-41b3-baf7-1f053ea3de53"/>
    <ds:schemaRef ds:uri="aa497eed-f72d-442f-adf5-cc88fbf9cc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95</cp:revision>
  <dcterms:created xsi:type="dcterms:W3CDTF">2022-02-20T16:12:08Z</dcterms:created>
  <dcterms:modified xsi:type="dcterms:W3CDTF">2023-12-11T06:16:23Z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