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68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2023/11/30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2511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2023/11/30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835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2023/11/30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1389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2023/11/30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0513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2023/11/30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5478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2023/11/30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1119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2023/11/30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8211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2023/11/30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332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2023/11/30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91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2023/11/30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4149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2023/11/30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6714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C7BE4-F50A-4A00-97A7-75E314B28BCE}" type="datetimeFigureOut">
              <a:rPr kumimoji="1" lang="ja-JP" altLang="en-US" smtClean="0"/>
              <a:t>2023/11/30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35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CB9F9DC2-6D9E-E154-5051-91B67F6432D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49" b="29568"/>
          <a:stretch/>
        </p:blipFill>
        <p:spPr>
          <a:xfrm>
            <a:off x="580422" y="1779154"/>
            <a:ext cx="5670059" cy="5585691"/>
          </a:xfrm>
          <a:prstGeom prst="rect">
            <a:avLst/>
          </a:prstGeom>
          <a:ln w="3810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4FA33EB1-E2D8-FE1A-4FFB-3AAD5D2D71A5}"/>
              </a:ext>
            </a:extLst>
          </p:cNvPr>
          <p:cNvSpPr/>
          <p:nvPr/>
        </p:nvSpPr>
        <p:spPr>
          <a:xfrm>
            <a:off x="1857872" y="394884"/>
            <a:ext cx="4148574" cy="27489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pic>
        <p:nvPicPr>
          <p:cNvPr id="2057" name="図 7">
            <a:extLst>
              <a:ext uri="{FF2B5EF4-FFF2-40B4-BE49-F238E27FC236}">
                <a16:creationId xmlns:a16="http://schemas.microsoft.com/office/drawing/2014/main" id="{B84DA309-EC22-0B58-D658-093AF6C2AC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9103" y="795225"/>
            <a:ext cx="1200048" cy="766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D80A53D-DEEA-5BE5-EC68-83E87E422D47}"/>
              </a:ext>
            </a:extLst>
          </p:cNvPr>
          <p:cNvSpPr/>
          <p:nvPr/>
        </p:nvSpPr>
        <p:spPr>
          <a:xfrm>
            <a:off x="271697" y="429874"/>
            <a:ext cx="1259259" cy="1108593"/>
          </a:xfrm>
          <a:prstGeom prst="rect">
            <a:avLst/>
          </a:prstGeom>
          <a:solidFill>
            <a:schemeClr val="bg1"/>
          </a:solidFill>
          <a:ln w="76200">
            <a:solidFill>
              <a:srgbClr val="0070C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8EFA647-5466-368A-983B-BE426FD75F4A}"/>
              </a:ext>
            </a:extLst>
          </p:cNvPr>
          <p:cNvSpPr/>
          <p:nvPr/>
        </p:nvSpPr>
        <p:spPr>
          <a:xfrm>
            <a:off x="176106" y="605664"/>
            <a:ext cx="1511309" cy="690153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6" name="正方形/長方形 28">
            <a:extLst>
              <a:ext uri="{FF2B5EF4-FFF2-40B4-BE49-F238E27FC236}">
                <a16:creationId xmlns:a16="http://schemas.microsoft.com/office/drawing/2014/main" id="{ADDA5EF5-F7C6-6AFC-5AF8-9F2B3E5340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93" y="596942"/>
            <a:ext cx="1601627" cy="450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0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オンライン</a:t>
            </a:r>
            <a:endParaRPr kumimoji="0" lang="ja-JP" altLang="ja-JP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正方形/長方形 30">
            <a:extLst>
              <a:ext uri="{FF2B5EF4-FFF2-40B4-BE49-F238E27FC236}">
                <a16:creationId xmlns:a16="http://schemas.microsoft.com/office/drawing/2014/main" id="{021109E6-2854-8E1B-7384-D70A3E0277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11" y="898353"/>
            <a:ext cx="1667859" cy="450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0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 </a:t>
            </a:r>
            <a:r>
              <a:rPr kumimoji="0" lang="ja-JP" altLang="ja-JP" sz="20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コンサート</a:t>
            </a:r>
            <a:endParaRPr kumimoji="0" lang="ja-JP" altLang="ja-JP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正方形/長方形 31">
            <a:extLst>
              <a:ext uri="{FF2B5EF4-FFF2-40B4-BE49-F238E27FC236}">
                <a16:creationId xmlns:a16="http://schemas.microsoft.com/office/drawing/2014/main" id="{B23724F2-6E52-0BE2-15EA-ADA0EABF5D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220" y="618315"/>
            <a:ext cx="5670058" cy="129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60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黒木じゅん</a:t>
            </a:r>
            <a:r>
              <a:rPr kumimoji="0" lang="ja-JP" altLang="ja-JP" sz="32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さん</a:t>
            </a:r>
            <a:endParaRPr kumimoji="0" lang="ja-JP" altLang="ja-JP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正方形/長方形 34">
            <a:extLst>
              <a:ext uri="{FF2B5EF4-FFF2-40B4-BE49-F238E27FC236}">
                <a16:creationId xmlns:a16="http://schemas.microsoft.com/office/drawing/2014/main" id="{59A3B6BA-7400-0851-A1D1-E7F1D2FB0E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2758" y="7532721"/>
            <a:ext cx="3460750" cy="473643"/>
          </a:xfrm>
          <a:prstGeom prst="rect">
            <a:avLst/>
          </a:prstGeom>
          <a:solidFill>
            <a:srgbClr val="FFFFFF"/>
          </a:solidFill>
          <a:ln w="19050">
            <a:solidFill>
              <a:srgbClr val="5A5A5A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― コンサート開催日 ―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正方形/長方形 36">
            <a:extLst>
              <a:ext uri="{FF2B5EF4-FFF2-40B4-BE49-F238E27FC236}">
                <a16:creationId xmlns:a16="http://schemas.microsoft.com/office/drawing/2014/main" id="{9548D3DD-E00B-9639-6154-A8919AD2CE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681" y="8112535"/>
            <a:ext cx="6532493" cy="867227"/>
          </a:xfrm>
          <a:prstGeom prst="rect">
            <a:avLst/>
          </a:prstGeom>
          <a:solidFill>
            <a:srgbClr val="D9E2F3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317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4400" dirty="0">
                <a:solidFill>
                  <a:srgbClr val="262626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1</a:t>
            </a:r>
            <a:r>
              <a:rPr kumimoji="0" lang="ja-JP" altLang="en-US" sz="44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sz="4400">
                <a:solidFill>
                  <a:srgbClr val="262626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17</a:t>
            </a:r>
            <a:r>
              <a:rPr kumimoji="0" lang="ja-JP" altLang="en-US" sz="4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日</a:t>
            </a:r>
            <a:r>
              <a:rPr kumimoji="0" lang="en-US" altLang="ja-JP" sz="44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(</a:t>
            </a:r>
            <a:r>
              <a:rPr kumimoji="0" lang="ja-JP" altLang="en-US" sz="44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水</a:t>
            </a:r>
            <a:r>
              <a:rPr kumimoji="0" lang="en-US" altLang="ja-JP" sz="44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)14:00</a:t>
            </a:r>
            <a:r>
              <a:rPr kumimoji="0" lang="ja-JP" altLang="en-US" sz="44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～</a:t>
            </a:r>
            <a:endParaRPr kumimoji="0" lang="ja-JP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9441DD9-9098-8CFF-6A2E-38F1EC9E4588}"/>
              </a:ext>
            </a:extLst>
          </p:cNvPr>
          <p:cNvSpPr/>
          <p:nvPr/>
        </p:nvSpPr>
        <p:spPr>
          <a:xfrm>
            <a:off x="159733" y="8116168"/>
            <a:ext cx="144197" cy="86359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dirty="0"/>
          </a:p>
        </p:txBody>
      </p:sp>
      <p:sp>
        <p:nvSpPr>
          <p:cNvPr id="12" name="正方形/長方形 37">
            <a:extLst>
              <a:ext uri="{FF2B5EF4-FFF2-40B4-BE49-F238E27FC236}">
                <a16:creationId xmlns:a16="http://schemas.microsoft.com/office/drawing/2014/main" id="{C9024E07-C286-877F-E729-35504D89BA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513" y="6212506"/>
            <a:ext cx="5218834" cy="1007670"/>
          </a:xfrm>
          <a:prstGeom prst="rect">
            <a:avLst/>
          </a:prstGeom>
          <a:solidFill>
            <a:srgbClr val="FFFFFF">
              <a:alpha val="8784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4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・東京都 出身</a:t>
            </a:r>
            <a:endParaRPr kumimoji="0" lang="ja-JP" altLang="ja-JP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4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・「霧にむせぶ夜」が大ヒットした黒木 憲を父に持つ</a:t>
            </a:r>
            <a:endParaRPr kumimoji="0" lang="ja-JP" altLang="ja-JP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4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・</a:t>
            </a:r>
            <a:r>
              <a:rPr kumimoji="0" lang="en-US" altLang="ja-JP" sz="14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1991</a:t>
            </a:r>
            <a:r>
              <a:rPr kumimoji="0" lang="ja-JP" altLang="en-US" sz="14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年「やせがまん」で念願のデビュー</a:t>
            </a:r>
            <a:endParaRPr kumimoji="0" lang="ja-JP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4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・「第</a:t>
            </a:r>
            <a:r>
              <a:rPr kumimoji="0" lang="en-US" altLang="ja-JP" sz="14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33</a:t>
            </a:r>
            <a:r>
              <a:rPr kumimoji="0" lang="ja-JP" altLang="en-US" sz="14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回日本レコード大賞最優秀新人賞」はじめ全</a:t>
            </a:r>
            <a:r>
              <a:rPr kumimoji="0" lang="en-US" altLang="ja-JP" sz="14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13</a:t>
            </a:r>
            <a:r>
              <a:rPr kumimoji="0" lang="ja-JP" altLang="en-US" sz="14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タイトル受賞</a:t>
            </a:r>
            <a:endParaRPr kumimoji="0" lang="ja-JP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正方形/長方形 2">
            <a:extLst>
              <a:ext uri="{FF2B5EF4-FFF2-40B4-BE49-F238E27FC236}">
                <a16:creationId xmlns:a16="http://schemas.microsoft.com/office/drawing/2014/main" id="{A540F9BE-C32D-FFB4-68E6-1F45F085C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1262" y="14359"/>
            <a:ext cx="3827196" cy="707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虹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の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キ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ャ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ラ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1F4E79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バ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FFD966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ン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EED7648C-BB69-42F1-6CB1-D8D088DA1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171" y="-304563"/>
            <a:ext cx="6502845" cy="421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15" name="Rectangle 22">
            <a:extLst>
              <a:ext uri="{FF2B5EF4-FFF2-40B4-BE49-F238E27FC236}">
                <a16:creationId xmlns:a16="http://schemas.microsoft.com/office/drawing/2014/main" id="{E4E206C7-BBA5-3A69-C22C-920B58B5AD13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33703" y="-46292"/>
            <a:ext cx="650284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8556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9</TotalTime>
  <Words>68</Words>
  <Application>Microsoft Office PowerPoint</Application>
  <PresentationFormat>画面に合わせる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HGS創英角ｺﾞｼｯｸUB</vt:lpstr>
      <vt:lpstr>HG創英角ｺﾞｼｯｸUB</vt:lpstr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田淵 朋世</dc:creator>
  <cp:lastModifiedBy>田淵 朋世</cp:lastModifiedBy>
  <cp:revision>5</cp:revision>
  <dcterms:created xsi:type="dcterms:W3CDTF">2023-06-09T04:49:26Z</dcterms:created>
  <dcterms:modified xsi:type="dcterms:W3CDTF">2023-11-30T01:31:32Z</dcterms:modified>
</cp:coreProperties>
</file>