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2"/>
    <p:restoredTop sz="93933"/>
  </p:normalViewPr>
  <p:slideViewPr>
    <p:cSldViewPr snapToGrid="0">
      <p:cViewPr varScale="1">
        <p:scale>
          <a:sx n="48" d="100"/>
          <a:sy n="48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30D64F1-A28A-1031-D42B-981D77DBF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7</cp:revision>
  <dcterms:created xsi:type="dcterms:W3CDTF">2023-10-22T05:50:51Z</dcterms:created>
  <dcterms:modified xsi:type="dcterms:W3CDTF">2023-11-22T02:13:25Z</dcterms:modified>
</cp:coreProperties>
</file>