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00"/>
    <p:restoredTop sz="93933"/>
  </p:normalViewPr>
  <p:slideViewPr>
    <p:cSldViewPr snapToGrid="0">
      <p:cViewPr varScale="1">
        <p:scale>
          <a:sx n="48" d="100"/>
          <a:sy n="48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91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22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8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0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FCC89-14DC-EB99-A4FA-8AA0C90AA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56636F-B3F3-868C-FC76-B2C1858F6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947641-8F3A-345D-B2E8-1EC009EB8058}"/>
              </a:ext>
            </a:extLst>
          </p:cNvPr>
          <p:cNvSpPr txBox="1"/>
          <p:nvPr/>
        </p:nvSpPr>
        <p:spPr>
          <a:xfrm>
            <a:off x="9036424" y="672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D138DCB-0E26-F319-011A-AA0FF5171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826EB95-7CC4-7E73-1849-BADDE83A1609}"/>
              </a:ext>
            </a:extLst>
          </p:cNvPr>
          <p:cNvSpPr txBox="1"/>
          <p:nvPr/>
        </p:nvSpPr>
        <p:spPr>
          <a:xfrm>
            <a:off x="-887506" y="20977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44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10</cp:revision>
  <dcterms:created xsi:type="dcterms:W3CDTF">2023-10-22T05:50:51Z</dcterms:created>
  <dcterms:modified xsi:type="dcterms:W3CDTF">2023-11-22T02:15:21Z</dcterms:modified>
</cp:coreProperties>
</file>