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62"/>
    <p:restoredTop sz="93933"/>
  </p:normalViewPr>
  <p:slideViewPr>
    <p:cSldViewPr snapToGrid="0">
      <p:cViewPr varScale="1">
        <p:scale>
          <a:sx n="48" d="100"/>
          <a:sy n="48" d="100"/>
        </p:scale>
        <p:origin x="18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93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8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5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1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25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21F4-EB2F-9742-B728-9760125C099C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8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FCC89-14DC-EB99-A4FA-8AA0C90A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56636F-B3F3-868C-FC76-B2C1858F6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47641-8F3A-345D-B2E8-1EC009EB8058}"/>
              </a:ext>
            </a:extLst>
          </p:cNvPr>
          <p:cNvSpPr txBox="1"/>
          <p:nvPr/>
        </p:nvSpPr>
        <p:spPr>
          <a:xfrm>
            <a:off x="9036424" y="6723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65E6BED-6D41-96CC-BF48-113B21324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674"/>
            <a:ext cx="6858000" cy="968865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0C6FE5-C3DF-19E7-80F6-840CF2985C27}"/>
              </a:ext>
            </a:extLst>
          </p:cNvPr>
          <p:cNvSpPr txBox="1"/>
          <p:nvPr/>
        </p:nvSpPr>
        <p:spPr>
          <a:xfrm>
            <a:off x="-2985247" y="55939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44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6</cp:revision>
  <dcterms:created xsi:type="dcterms:W3CDTF">2023-10-22T05:50:51Z</dcterms:created>
  <dcterms:modified xsi:type="dcterms:W3CDTF">2023-11-22T02:12:43Z</dcterms:modified>
</cp:coreProperties>
</file>