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300"/>
    <p:restoredTop sz="93933"/>
  </p:normalViewPr>
  <p:slideViewPr>
    <p:cSldViewPr snapToGrid="0">
      <p:cViewPr varScale="1">
        <p:scale>
          <a:sx n="48" d="100"/>
          <a:sy n="48" d="100"/>
        </p:scale>
        <p:origin x="61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721F4-EB2F-9742-B728-9760125C099C}" type="datetimeFigureOut">
              <a:rPr kumimoji="1" lang="ja-JP" altLang="en-US" smtClean="0"/>
              <a:t>2023/11/22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8B260-A675-1F45-903F-FF91570AD1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2930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721F4-EB2F-9742-B728-9760125C099C}" type="datetimeFigureOut">
              <a:rPr kumimoji="1" lang="ja-JP" altLang="en-US" smtClean="0"/>
              <a:t>2023/11/22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8B260-A675-1F45-903F-FF91570AD1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9485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721F4-EB2F-9742-B728-9760125C099C}" type="datetimeFigureOut">
              <a:rPr kumimoji="1" lang="ja-JP" altLang="en-US" smtClean="0"/>
              <a:t>2023/11/22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8B260-A675-1F45-903F-FF91570AD1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5154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721F4-EB2F-9742-B728-9760125C099C}" type="datetimeFigureOut">
              <a:rPr kumimoji="1" lang="ja-JP" altLang="en-US" smtClean="0"/>
              <a:t>2023/11/22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8B260-A675-1F45-903F-FF91570AD1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0970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721F4-EB2F-9742-B728-9760125C099C}" type="datetimeFigureOut">
              <a:rPr kumimoji="1" lang="ja-JP" altLang="en-US" smtClean="0"/>
              <a:t>2023/11/22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8B260-A675-1F45-903F-FF91570AD1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0911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721F4-EB2F-9742-B728-9760125C099C}" type="datetimeFigureOut">
              <a:rPr kumimoji="1" lang="ja-JP" altLang="en-US" smtClean="0"/>
              <a:t>2023/11/22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8B260-A675-1F45-903F-FF91570AD1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0957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721F4-EB2F-9742-B728-9760125C099C}" type="datetimeFigureOut">
              <a:rPr kumimoji="1" lang="ja-JP" altLang="en-US" smtClean="0"/>
              <a:t>2023/11/22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8B260-A675-1F45-903F-FF91570AD1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5251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721F4-EB2F-9742-B728-9760125C099C}" type="datetimeFigureOut">
              <a:rPr kumimoji="1" lang="ja-JP" altLang="en-US" smtClean="0"/>
              <a:t>2023/11/22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8B260-A675-1F45-903F-FF91570AD1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3361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721F4-EB2F-9742-B728-9760125C099C}" type="datetimeFigureOut">
              <a:rPr kumimoji="1" lang="ja-JP" altLang="en-US" smtClean="0"/>
              <a:t>2023/11/22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8B260-A675-1F45-903F-FF91570AD1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0224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2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721F4-EB2F-9742-B728-9760125C099C}" type="datetimeFigureOut">
              <a:rPr kumimoji="1" lang="ja-JP" altLang="en-US" smtClean="0"/>
              <a:t>2023/11/22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8B260-A675-1F45-903F-FF91570AD1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335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2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721F4-EB2F-9742-B728-9760125C099C}" type="datetimeFigureOut">
              <a:rPr kumimoji="1" lang="ja-JP" altLang="en-US" smtClean="0"/>
              <a:t>2023/11/22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8B260-A675-1F45-903F-FF91570AD1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0824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7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6721F4-EB2F-9742-B728-9760125C099C}" type="datetimeFigureOut">
              <a:rPr kumimoji="1" lang="ja-JP" altLang="en-US" smtClean="0"/>
              <a:t>2023/11/22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38B260-A675-1F45-903F-FF91570AD1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8089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29FCC89-14DC-EB99-A4FA-8AA0C90AA3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2D56636F-B3F3-868C-FC76-B2C1858F6AA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B0947641-8F3A-345D-B2E8-1EC009EB8058}"/>
              </a:ext>
            </a:extLst>
          </p:cNvPr>
          <p:cNvSpPr txBox="1"/>
          <p:nvPr/>
        </p:nvSpPr>
        <p:spPr>
          <a:xfrm>
            <a:off x="9036424" y="67235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4CFD38AA-E35F-B16D-5165-BCD8D64E49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0533"/>
            <a:ext cx="6858000" cy="9704934"/>
          </a:xfrm>
          <a:prstGeom prst="rect">
            <a:avLst/>
          </a:prstGeom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8AA4D910-9BB0-EFA2-AD19-B2C13120F12E}"/>
              </a:ext>
            </a:extLst>
          </p:cNvPr>
          <p:cNvSpPr txBox="1"/>
          <p:nvPr/>
        </p:nvSpPr>
        <p:spPr>
          <a:xfrm>
            <a:off x="-1506071" y="204395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34489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7</TotalTime>
  <Words>0</Words>
  <Application>Microsoft Macintosh PowerPoint</Application>
  <PresentationFormat>A4 210 x 297 mm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megumi nakajima</dc:creator>
  <cp:lastModifiedBy>megumi nakajima</cp:lastModifiedBy>
  <cp:revision>9</cp:revision>
  <dcterms:created xsi:type="dcterms:W3CDTF">2023-10-22T05:50:51Z</dcterms:created>
  <dcterms:modified xsi:type="dcterms:W3CDTF">2023-11-22T02:14:41Z</dcterms:modified>
</cp:coreProperties>
</file>