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16"/>
    <p:restoredTop sz="93933"/>
  </p:normalViewPr>
  <p:slideViewPr>
    <p:cSldViewPr snapToGrid="0">
      <p:cViewPr varScale="1">
        <p:scale>
          <a:sx n="48" d="100"/>
          <a:sy n="48" d="100"/>
        </p:scale>
        <p:origin x="1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3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948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5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97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91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9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6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22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3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82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21F4-EB2F-9742-B728-9760125C099C}" type="datetimeFigureOut">
              <a:rPr kumimoji="1" lang="ja-JP" altLang="en-US" smtClean="0"/>
              <a:t>2023/11/23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B260-A675-1F45-903F-FF91570AD1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08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9FCC89-14DC-EB99-A4FA-8AA0C90AA3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D56636F-B3F3-868C-FC76-B2C1858F6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947641-8F3A-345D-B2E8-1EC009EB8058}"/>
              </a:ext>
            </a:extLst>
          </p:cNvPr>
          <p:cNvSpPr txBox="1"/>
          <p:nvPr/>
        </p:nvSpPr>
        <p:spPr>
          <a:xfrm>
            <a:off x="9036424" y="6723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A4D910-9BB0-EFA2-AD19-B2C13120F12E}"/>
              </a:ext>
            </a:extLst>
          </p:cNvPr>
          <p:cNvSpPr txBox="1"/>
          <p:nvPr/>
        </p:nvSpPr>
        <p:spPr>
          <a:xfrm>
            <a:off x="-1506071" y="2043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E5791F-5F55-A1B5-6369-F1BA2A0A1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533"/>
            <a:ext cx="6858000" cy="97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8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0</Words>
  <Application>Microsoft Macintosh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megumi nakajima</dc:creator>
  <cp:lastModifiedBy>megumi nakajima</cp:lastModifiedBy>
  <cp:revision>10</cp:revision>
  <dcterms:created xsi:type="dcterms:W3CDTF">2023-10-22T05:50:51Z</dcterms:created>
  <dcterms:modified xsi:type="dcterms:W3CDTF">2023-11-23T11:23:21Z</dcterms:modified>
</cp:coreProperties>
</file>