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C4696-7A2A-4729-9C80-D2CCA246E58E}" v="4" dt="2023-10-26T06:47:57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CA3C4696-7A2A-4729-9C80-D2CCA246E58E}"/>
    <pc:docChg chg="modSld">
      <pc:chgData name="奥田陽子" userId="5bf8eb3d-eb6b-4939-b4ac-48d545c81564" providerId="ADAL" clId="{CA3C4696-7A2A-4729-9C80-D2CCA246E58E}" dt="2023-10-26T06:47:57.542" v="14"/>
      <pc:docMkLst>
        <pc:docMk/>
      </pc:docMkLst>
      <pc:sldChg chg="modSp mod">
        <pc:chgData name="奥田陽子" userId="5bf8eb3d-eb6b-4939-b4ac-48d545c81564" providerId="ADAL" clId="{CA3C4696-7A2A-4729-9C80-D2CCA246E58E}" dt="2023-10-26T06:47:57.542" v="14"/>
        <pc:sldMkLst>
          <pc:docMk/>
          <pc:sldMk cId="1499496646" sldId="322"/>
        </pc:sldMkLst>
        <pc:spChg chg="mod">
          <ac:chgData name="奥田陽子" userId="5bf8eb3d-eb6b-4939-b4ac-48d545c81564" providerId="ADAL" clId="{CA3C4696-7A2A-4729-9C80-D2CCA246E58E}" dt="2023-10-26T06:47:57.542" v="1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2E6EB36D-4481-4E34-8526-20D09F0D7F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9AA5F6-14E6-4F5B-9183-A0CD873B5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E43EFD-ADD0-4B65-893E-A2C8BF0DE85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a497eed-f72d-442f-adf5-cc88fbf9cce6"/>
    <ds:schemaRef ds:uri="ccc50300-c016-41b3-baf7-1f053ea3de53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67</cp:revision>
  <dcterms:created xsi:type="dcterms:W3CDTF">2022-02-20T16:12:08Z</dcterms:created>
  <dcterms:modified xsi:type="dcterms:W3CDTF">2023-11-08T09:39:15Z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