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4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火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588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96003F-632A-4AE7-9DDB-252C73B6E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64</cp:revision>
  <cp:lastPrinted>2023-04-22T05:57:36Z</cp:lastPrinted>
  <dcterms:created xsi:type="dcterms:W3CDTF">2022-02-20T16:12:08Z</dcterms:created>
  <dcterms:modified xsi:type="dcterms:W3CDTF">2023-11-13T04:51:53Z</dcterms:modified>
</cp:coreProperties>
</file>