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1" r:id="rId3"/>
  </p:sldIdLst>
  <p:sldSz cx="7556500" cy="106934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F38"/>
    <a:srgbClr val="B3D5F1"/>
    <a:srgbClr val="F6FFCC"/>
    <a:srgbClr val="B9F2AC"/>
    <a:srgbClr val="E6E6E6"/>
    <a:srgbClr val="4C8433"/>
    <a:srgbClr val="996185"/>
    <a:srgbClr val="855474"/>
    <a:srgbClr val="D58100"/>
    <a:srgbClr val="1B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39" d="100"/>
          <a:sy n="39" d="100"/>
        </p:scale>
        <p:origin x="136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717254"/>
          </a:xfrm>
          <a:prstGeom prst="rect">
            <a:avLst/>
          </a:prstGeom>
        </p:spPr>
        <p:txBody>
          <a:bodyPr vert="horz" lIns="138056" tIns="69029" rIns="138056" bIns="69029" rtlCol="0"/>
          <a:lstStyle>
            <a:lvl1pPr algn="r">
              <a:defRPr sz="1700"/>
            </a:lvl1pPr>
          </a:lstStyle>
          <a:p>
            <a:fld id="{964D714A-35F6-4EF2-8371-589994DBA61E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056" tIns="69029" rIns="138056" bIns="690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8056" tIns="69029" rIns="138056" bIns="690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13578186"/>
            <a:ext cx="4275401" cy="717253"/>
          </a:xfrm>
          <a:prstGeom prst="rect">
            <a:avLst/>
          </a:prstGeom>
        </p:spPr>
        <p:txBody>
          <a:bodyPr vert="horz" lIns="138056" tIns="69029" rIns="138056" bIns="69029" rtlCol="0" anchor="b"/>
          <a:lstStyle>
            <a:lvl1pPr algn="r">
              <a:defRPr sz="17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1C394675-FA29-A330-684E-1B13EBE3E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9"/>
          <a:stretch/>
        </p:blipFill>
        <p:spPr>
          <a:xfrm rot="10800000">
            <a:off x="0" y="-490220"/>
            <a:ext cx="7556500" cy="416601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3D97B66-712C-2352-CDC2-11E87AAE5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 b="67580"/>
          <a:stretch/>
        </p:blipFill>
        <p:spPr>
          <a:xfrm>
            <a:off x="-1" y="6094226"/>
            <a:ext cx="5671375" cy="4042802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1D010FB-76F4-D293-10C0-5E6985D887E0}"/>
              </a:ext>
            </a:extLst>
          </p:cNvPr>
          <p:cNvSpPr/>
          <p:nvPr/>
        </p:nvSpPr>
        <p:spPr>
          <a:xfrm>
            <a:off x="-1040269" y="-542631"/>
            <a:ext cx="9722357" cy="11766051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ACF8873-E1C5-C7A0-4995-CD07A328A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1"/>
          <a:stretch/>
        </p:blipFill>
        <p:spPr>
          <a:xfrm>
            <a:off x="-1660719" y="3104457"/>
            <a:ext cx="6150737" cy="721877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BF7A4063-AA9C-0E50-87CB-6201DFB53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2"/>
          <a:stretch/>
        </p:blipFill>
        <p:spPr>
          <a:xfrm>
            <a:off x="2300516" y="969418"/>
            <a:ext cx="5390125" cy="5729583"/>
          </a:xfrm>
          <a:prstGeom prst="rect">
            <a:avLst/>
          </a:prstGeom>
        </p:spPr>
      </p:pic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B06EFD5-2B56-367C-BB6A-3BA6951BE1CA}"/>
              </a:ext>
            </a:extLst>
          </p:cNvPr>
          <p:cNvSpPr/>
          <p:nvPr/>
        </p:nvSpPr>
        <p:spPr>
          <a:xfrm>
            <a:off x="-2422040" y="6683773"/>
            <a:ext cx="12111898" cy="4930410"/>
          </a:xfrm>
          <a:custGeom>
            <a:avLst/>
            <a:gdLst>
              <a:gd name="connsiteX0" fmla="*/ 0 w 7556500"/>
              <a:gd name="connsiteY0" fmla="*/ 0 h 4552499"/>
              <a:gd name="connsiteX1" fmla="*/ 101373 w 7556500"/>
              <a:gd name="connsiteY1" fmla="*/ 106327 h 4552499"/>
              <a:gd name="connsiteX2" fmla="*/ 3887259 w 7556500"/>
              <a:gd name="connsiteY2" fmla="*/ 1674492 h 4552499"/>
              <a:gd name="connsiteX3" fmla="*/ 7487203 w 7556500"/>
              <a:gd name="connsiteY3" fmla="*/ 283607 h 4552499"/>
              <a:gd name="connsiteX4" fmla="*/ 7556500 w 7556500"/>
              <a:gd name="connsiteY4" fmla="*/ 217538 h 4552499"/>
              <a:gd name="connsiteX5" fmla="*/ 7556500 w 7556500"/>
              <a:gd name="connsiteY5" fmla="*/ 4552499 h 4552499"/>
              <a:gd name="connsiteX6" fmla="*/ 0 w 7556500"/>
              <a:gd name="connsiteY6" fmla="*/ 4552499 h 455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500" h="4552499">
                <a:moveTo>
                  <a:pt x="0" y="0"/>
                </a:moveTo>
                <a:lnTo>
                  <a:pt x="101373" y="106327"/>
                </a:lnTo>
                <a:cubicBezTo>
                  <a:pt x="1070266" y="1075219"/>
                  <a:pt x="2408779" y="1674492"/>
                  <a:pt x="3887259" y="1674492"/>
                </a:cubicBezTo>
                <a:cubicBezTo>
                  <a:pt x="5273335" y="1674492"/>
                  <a:pt x="6536392" y="1147788"/>
                  <a:pt x="7487203" y="283607"/>
                </a:cubicBezTo>
                <a:lnTo>
                  <a:pt x="7556500" y="217538"/>
                </a:lnTo>
                <a:lnTo>
                  <a:pt x="7556500" y="4552499"/>
                </a:lnTo>
                <a:lnTo>
                  <a:pt x="0" y="455249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7D29EC-E9F3-90AA-5978-429359B37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7" y="245560"/>
            <a:ext cx="2120770" cy="103855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E7065F-A613-FF3A-07EC-85EE9EC7D466}"/>
              </a:ext>
            </a:extLst>
          </p:cNvPr>
          <p:cNvSpPr txBox="1"/>
          <p:nvPr/>
        </p:nvSpPr>
        <p:spPr>
          <a:xfrm>
            <a:off x="-2121623" y="1543036"/>
            <a:ext cx="8977547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ごぼう先生の</a:t>
            </a:r>
            <a:endParaRPr kumimoji="1" lang="en-US" altLang="ja-JP" sz="6000" b="1" dirty="0">
              <a:solidFill>
                <a:srgbClr val="C33E23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75000"/>
                    <a:lumOff val="2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15674ED-244C-225B-E63B-BB060754F1B0}"/>
              </a:ext>
            </a:extLst>
          </p:cNvPr>
          <p:cNvGrpSpPr/>
          <p:nvPr/>
        </p:nvGrpSpPr>
        <p:grpSpPr>
          <a:xfrm>
            <a:off x="376386" y="8560665"/>
            <a:ext cx="6964041" cy="1908750"/>
            <a:chOff x="10527649" y="8034209"/>
            <a:chExt cx="6964041" cy="190875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02A6A44-FD53-0AD9-5065-72B36C5FA55A}"/>
                </a:ext>
              </a:extLst>
            </p:cNvPr>
            <p:cNvGrpSpPr/>
            <p:nvPr/>
          </p:nvGrpSpPr>
          <p:grpSpPr>
            <a:xfrm>
              <a:off x="10527649" y="8034209"/>
              <a:ext cx="6964041" cy="1908750"/>
              <a:chOff x="-7390951" y="10368309"/>
              <a:chExt cx="5019074" cy="1254745"/>
            </a:xfrm>
          </p:grpSpPr>
          <p:sp>
            <p:nvSpPr>
              <p:cNvPr id="17" name="TextBox 27">
                <a:extLst>
                  <a:ext uri="{FF2B5EF4-FFF2-40B4-BE49-F238E27FC236}">
                    <a16:creationId xmlns:a16="http://schemas.microsoft.com/office/drawing/2014/main" id="{653F27EA-3FC5-EE83-C310-1D9EF97F1DEC}"/>
                  </a:ext>
                </a:extLst>
              </p:cNvPr>
              <p:cNvSpPr txBox="1"/>
              <p:nvPr/>
            </p:nvSpPr>
            <p:spPr>
              <a:xfrm>
                <a:off x="-5247278" y="10855044"/>
                <a:ext cx="2875401" cy="3056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359"/>
                  </a:lnSpc>
                </a:pP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</a:effectLst>
                    <a:ea typeface="Noto Sans Regular Bold"/>
                  </a:rPr>
                  <a:t>  </a:t>
                </a: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月   </a:t>
                </a:r>
                <a:r>
                  <a:rPr lang="ja-JP" alt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  　     </a:t>
                </a:r>
                <a:r>
                  <a:rPr lang="en-US" sz="4400" b="1" spc="-148" dirty="0">
                    <a:solidFill>
                      <a:schemeClr val="bg1"/>
                    </a:solidFill>
                    <a:effectLst>
                      <a:glow rad="139700">
                        <a:schemeClr val="tx1">
                          <a:lumMod val="95000"/>
                          <a:lumOff val="5000"/>
                          <a:alpha val="9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Noto Sans Regular Bold"/>
                  </a:rPr>
                  <a:t>日     </a:t>
                </a: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1137115F-78D7-3580-6715-79ED1CA2351B}"/>
                  </a:ext>
                </a:extLst>
              </p:cNvPr>
              <p:cNvSpPr/>
              <p:nvPr/>
            </p:nvSpPr>
            <p:spPr>
              <a:xfrm>
                <a:off x="-3061164" y="10595126"/>
                <a:ext cx="630480" cy="575062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64923"/>
              </a:solidFill>
            </p:spPr>
            <p:txBody>
              <a:bodyPr/>
              <a:lstStyle/>
              <a:p>
                <a:endParaRPr lang="ja-JP" altLang="en-US" dirty="0">
                  <a:solidFill>
                    <a:srgbClr val="F2DEC1"/>
                  </a:solidFill>
                </a:endParaRPr>
              </a:p>
            </p:txBody>
          </p:sp>
          <p:sp>
            <p:nvSpPr>
              <p:cNvPr id="22" name="TextBox 23">
                <a:extLst>
                  <a:ext uri="{FF2B5EF4-FFF2-40B4-BE49-F238E27FC236}">
                    <a16:creationId xmlns:a16="http://schemas.microsoft.com/office/drawing/2014/main" id="{C5FF7AD3-1FF1-7970-2186-5C240C6C6D83}"/>
                  </a:ext>
                </a:extLst>
              </p:cNvPr>
              <p:cNvSpPr txBox="1"/>
              <p:nvPr/>
            </p:nvSpPr>
            <p:spPr>
              <a:xfrm>
                <a:off x="-3044354" y="10909420"/>
                <a:ext cx="596859" cy="2124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0"/>
                  </a:lnSpc>
                </a:pPr>
                <a:r>
                  <a:rPr lang="ja-JP" altLang="en-US" sz="4200" b="1" dirty="0">
                    <a:solidFill>
                      <a:schemeClr val="bg1"/>
                    </a:solidFill>
                    <a:effectLst>
                      <a:innerShdw>
                        <a:prstClr val="black"/>
                      </a:innerShdw>
                    </a:effectLst>
                    <a:latin typeface="けいふぉんと" panose="02000600000000000000" pitchFamily="2" charset="-128"/>
                    <a:ea typeface="けいふぉんと" panose="02000600000000000000" pitchFamily="2" charset="-128"/>
                  </a:rPr>
                  <a:t>火</a:t>
                </a:r>
                <a:endParaRPr lang="en-US" altLang="ja-JP" sz="4200" b="1" dirty="0">
                  <a:solidFill>
                    <a:schemeClr val="bg1"/>
                  </a:solidFill>
                  <a:effectLst>
                    <a:innerShdw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17F6775-7A4B-5DA0-B333-57AAF7D93EB3}"/>
                  </a:ext>
                </a:extLst>
              </p:cNvPr>
              <p:cNvSpPr txBox="1"/>
              <p:nvPr/>
            </p:nvSpPr>
            <p:spPr>
              <a:xfrm rot="16200000">
                <a:off x="-5689405" y="10498333"/>
                <a:ext cx="880098" cy="643848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7500" b="1" dirty="0">
                    <a:solidFill>
                      <a:schemeClr val="bg1"/>
                    </a:solidFill>
                    <a:effectLst>
                      <a:glow rad="101600">
                        <a:srgbClr val="D64923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9B79AF5-48EA-EA3C-C65C-0BF5A9F708A7}"/>
                  </a:ext>
                </a:extLst>
              </p:cNvPr>
              <p:cNvSpPr txBox="1"/>
              <p:nvPr/>
            </p:nvSpPr>
            <p:spPr>
              <a:xfrm rot="16200000">
                <a:off x="-4338326" y="10059335"/>
                <a:ext cx="880098" cy="1498045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7500" b="1" dirty="0">
                    <a:solidFill>
                      <a:schemeClr val="bg1"/>
                    </a:solidFill>
                    <a:effectLst>
                      <a:glow rad="101600">
                        <a:srgbClr val="D64923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30</a:t>
                </a:r>
                <a:r>
                  <a:rPr lang="en-US" altLang="ja-JP" sz="7500" b="1" i="0" u="none" strike="noStrike" baseline="0" dirty="0">
                    <a:solidFill>
                      <a:schemeClr val="bg1"/>
                    </a:solidFill>
                    <a:effectLst>
                      <a:glow rad="889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</a:t>
                </a:r>
                <a:r>
                  <a:rPr lang="ja-JP" altLang="en-US" sz="7500" b="1" i="0" u="none" strike="noStrike" baseline="0" dirty="0">
                    <a:solidFill>
                      <a:schemeClr val="bg1"/>
                    </a:solidFill>
                    <a:effectLst>
                      <a:glow rad="88900">
                        <a:srgbClr val="865474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endParaRPr lang="en-US" altLang="ja-JP" sz="75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26" name="Picture 60">
                <a:extLst>
                  <a:ext uri="{FF2B5EF4-FFF2-40B4-BE49-F238E27FC236}">
                    <a16:creationId xmlns:a16="http://schemas.microsoft.com/office/drawing/2014/main" id="{76389D10-4CB1-CD5F-30CB-F711E7304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-7131951" y="11260306"/>
                <a:ext cx="1246537" cy="36274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E6C81CFF-0CC9-AE29-3D65-4AFA7F7CE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390951" y="10452697"/>
                <a:ext cx="1658639" cy="752545"/>
              </a:xfrm>
              <a:prstGeom prst="rect">
                <a:avLst/>
              </a:prstGeom>
            </p:spPr>
          </p:pic>
          <p:sp>
            <p:nvSpPr>
              <p:cNvPr id="30" name="TextBox 37">
                <a:extLst>
                  <a:ext uri="{FF2B5EF4-FFF2-40B4-BE49-F238E27FC236}">
                    <a16:creationId xmlns:a16="http://schemas.microsoft.com/office/drawing/2014/main" id="{D572C20B-5E67-E2AC-3AB4-92E76E0ECC96}"/>
                  </a:ext>
                </a:extLst>
              </p:cNvPr>
              <p:cNvSpPr txBox="1"/>
              <p:nvPr/>
            </p:nvSpPr>
            <p:spPr>
              <a:xfrm>
                <a:off x="-7202405" y="10877694"/>
                <a:ext cx="2330488" cy="159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3200" dirty="0">
                    <a:solidFill>
                      <a:srgbClr val="865474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 </a:t>
                </a:r>
                <a:endParaRPr 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C95E311A-B539-F7F3-F201-59685BFBE8C1}"/>
                </a:ext>
              </a:extLst>
            </p:cNvPr>
            <p:cNvSpPr txBox="1"/>
            <p:nvPr/>
          </p:nvSpPr>
          <p:spPr>
            <a:xfrm>
              <a:off x="12019616" y="8797312"/>
              <a:ext cx="3233586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日</a:t>
              </a:r>
              <a:endParaRPr 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36D49B-ACEB-8E5C-BDF5-A21E775F37DD}"/>
              </a:ext>
            </a:extLst>
          </p:cNvPr>
          <p:cNvSpPr txBox="1"/>
          <p:nvPr/>
        </p:nvSpPr>
        <p:spPr>
          <a:xfrm>
            <a:off x="-747522" y="10146100"/>
            <a:ext cx="10708104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14:45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FA9177-2B15-070F-DE38-9371E6DD8416}"/>
              </a:ext>
            </a:extLst>
          </p:cNvPr>
          <p:cNvSpPr txBox="1"/>
          <p:nvPr/>
        </p:nvSpPr>
        <p:spPr>
          <a:xfrm>
            <a:off x="2184140" y="4421882"/>
            <a:ext cx="782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82F5445-2A58-201F-7A95-A3BB9C95B0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8765" r="50000" b="59787"/>
          <a:stretch/>
        </p:blipFill>
        <p:spPr>
          <a:xfrm rot="609020">
            <a:off x="3198008" y="4685083"/>
            <a:ext cx="5257354" cy="352457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F164CD-CA58-9972-FC48-2D47191AEC7C}"/>
              </a:ext>
            </a:extLst>
          </p:cNvPr>
          <p:cNvSpPr txBox="1"/>
          <p:nvPr/>
        </p:nvSpPr>
        <p:spPr>
          <a:xfrm rot="876316">
            <a:off x="4218229" y="6150262"/>
            <a:ext cx="3268505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base"/>
            <a:r>
              <a:rPr kumimoji="1" lang="ja-JP" altLang="en-US" sz="44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</a:endParaRPr>
          </a:p>
          <a:p>
            <a:pPr algn="ctr"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189292" y="2670308"/>
            <a:ext cx="5143620" cy="20554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74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健康塾</a:t>
            </a:r>
            <a:endParaRPr kumimoji="1" lang="en-US" altLang="ja-JP" sz="74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（テーマ：口腔体操）</a:t>
            </a:r>
            <a:endParaRPr kumimoji="1" lang="en-US" altLang="ja-JP" sz="38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69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24537</TotalTime>
  <Words>33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UDP明朝 Medium</vt:lpstr>
      <vt:lpstr>Hiragino Kaku Gothic Pro</vt:lpstr>
      <vt:lpstr>UD デジタル 教科書体 NP-B</vt:lpstr>
      <vt:lpstr>けいふぉんと</vt:lpstr>
      <vt:lpstr>游ゴシック Light</vt:lpstr>
      <vt:lpstr>Arial</vt:lpstr>
      <vt:lpstr>BIZ UDPゴシック</vt:lpstr>
      <vt:lpstr>Calibri</vt:lpstr>
      <vt:lpstr>Calibri Light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12月ラインナップチラシ</dc:title>
  <dc:creator>齋藤 芙美</dc:creator>
  <cp:lastModifiedBy>上田 智美</cp:lastModifiedBy>
  <cp:revision>153</cp:revision>
  <cp:lastPrinted>2023-11-24T04:42:59Z</cp:lastPrinted>
  <dcterms:created xsi:type="dcterms:W3CDTF">2022-09-22T01:47:20Z</dcterms:created>
  <dcterms:modified xsi:type="dcterms:W3CDTF">2023-11-28T01:26:55Z</dcterms:modified>
</cp:coreProperties>
</file>