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9B79DA5D-A1CB-449E-95EB-758E1B257239}"/>
    <pc:docChg chg="modSld">
      <pc:chgData name="奥田陽子" userId="5bf8eb3d-eb6b-4939-b4ac-48d545c81564" providerId="ADAL" clId="{9B79DA5D-A1CB-449E-95EB-758E1B257239}" dt="2023-10-26T06:52:41.560" v="10" actId="20577"/>
      <pc:docMkLst>
        <pc:docMk/>
      </pc:docMkLst>
      <pc:sldChg chg="modSp mod">
        <pc:chgData name="奥田陽子" userId="5bf8eb3d-eb6b-4939-b4ac-48d545c81564" providerId="ADAL" clId="{9B79DA5D-A1CB-449E-95EB-758E1B257239}" dt="2023-10-26T06:52:41.560" v="10" actId="20577"/>
        <pc:sldMkLst>
          <pc:docMk/>
          <pc:sldMk cId="197685522" sldId="263"/>
        </pc:sldMkLst>
        <pc:spChg chg="mod">
          <ac:chgData name="奥田陽子" userId="5bf8eb3d-eb6b-4939-b4ac-48d545c81564" providerId="ADAL" clId="{9B79DA5D-A1CB-449E-95EB-758E1B257239}" dt="2023-10-26T06:52:41.560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51603-547A-4EAE-B8E7-BADB8423ECD1}">
  <ds:schemaRefs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672C292-AD81-4CFD-8E00-227F896EA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AF73A2-7846-41E1-A978-7EFB487BB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92</cp:revision>
  <dcterms:created xsi:type="dcterms:W3CDTF">2022-02-20T16:12:08Z</dcterms:created>
  <dcterms:modified xsi:type="dcterms:W3CDTF">2023-11-08T09:54:53Z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