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3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39" d="100"/>
          <a:sy n="39" d="100"/>
        </p:scale>
        <p:origin x="183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26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金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24157" y="5479879"/>
            <a:ext cx="2057102" cy="2200082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pic>
        <p:nvPicPr>
          <p:cNvPr id="3" name="図 2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BD47EC66-51A1-3D8A-AC61-EA625002B7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5038012" y="4773528"/>
            <a:ext cx="1843841" cy="1888613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-22809" y="3535267"/>
            <a:ext cx="2106280" cy="20606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684887" y="3080768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5207130" y="6355412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4027963" y="2524072"/>
            <a:ext cx="3231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　</a:t>
            </a:r>
            <a:r>
              <a:rPr kumimoji="1" lang="ja-JP" altLang="en-US" sz="4000" spc="300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あみ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605847" y="3638715"/>
            <a:ext cx="3646307" cy="3610758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5523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96003F-632A-4AE7-9DDB-252C73B6E7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1695</TotalTime>
  <Words>29</Words>
  <Application>Microsoft Office PowerPoint</Application>
  <PresentationFormat>A4 210 x 297 mm</PresentationFormat>
  <Paragraphs>6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HGP創英角ｺﾞｼｯｸUB</vt:lpstr>
      <vt:lpstr>メイリオ</vt:lpstr>
      <vt:lpstr>小塚ゴシック Pro H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藤田 英里沙</cp:lastModifiedBy>
  <cp:revision>64</cp:revision>
  <cp:lastPrinted>2023-04-22T05:57:36Z</cp:lastPrinted>
  <dcterms:created xsi:type="dcterms:W3CDTF">2022-02-20T16:12:08Z</dcterms:created>
  <dcterms:modified xsi:type="dcterms:W3CDTF">2023-11-15T04:16:07Z</dcterms:modified>
</cp:coreProperties>
</file>