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9" r:id="rId3"/>
  </p:sldIdLst>
  <p:sldSz cx="7556500" cy="106934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F38"/>
    <a:srgbClr val="B3D5F1"/>
    <a:srgbClr val="F6FFCC"/>
    <a:srgbClr val="B9F2AC"/>
    <a:srgbClr val="E6E6E6"/>
    <a:srgbClr val="4C8433"/>
    <a:srgbClr val="996185"/>
    <a:srgbClr val="855474"/>
    <a:srgbClr val="D58100"/>
    <a:srgbClr val="1B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39" d="100"/>
          <a:sy n="39" d="100"/>
        </p:scale>
        <p:origin x="136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r">
              <a:defRPr sz="1700"/>
            </a:lvl1pPr>
          </a:lstStyle>
          <a:p>
            <a:fld id="{964D714A-35F6-4EF2-8371-589994DBA61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56" tIns="69029" rIns="138056" bIns="690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8056" tIns="69029" rIns="138056" bIns="690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r">
              <a:defRPr sz="17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71CA4628-83D2-D792-8924-86BA98D5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9"/>
          <a:stretch/>
        </p:blipFill>
        <p:spPr>
          <a:xfrm>
            <a:off x="3654415" y="3433238"/>
            <a:ext cx="4138046" cy="403252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1145ECA-B1F7-8922-7BEF-3438B0841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"/>
          <a:stretch/>
        </p:blipFill>
        <p:spPr>
          <a:xfrm>
            <a:off x="-885120" y="3759905"/>
            <a:ext cx="5300568" cy="3718497"/>
          </a:xfrm>
          <a:prstGeom prst="rect">
            <a:avLst/>
          </a:prstGeom>
        </p:spPr>
      </p:pic>
      <p:sp>
        <p:nvSpPr>
          <p:cNvPr id="16" name="フローチャート: せん孔テープ 15">
            <a:extLst>
              <a:ext uri="{FF2B5EF4-FFF2-40B4-BE49-F238E27FC236}">
                <a16:creationId xmlns:a16="http://schemas.microsoft.com/office/drawing/2014/main" id="{E835E5EA-0F91-731E-3279-BE12E408C151}"/>
              </a:ext>
            </a:extLst>
          </p:cNvPr>
          <p:cNvSpPr/>
          <p:nvPr/>
        </p:nvSpPr>
        <p:spPr>
          <a:xfrm rot="290607">
            <a:off x="-918195" y="6784373"/>
            <a:ext cx="9104963" cy="4018078"/>
          </a:xfrm>
          <a:prstGeom prst="flowChartPunchedTape">
            <a:avLst/>
          </a:prstGeom>
          <a:solidFill>
            <a:srgbClr val="F6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40FA853-3ED9-594F-7CA8-3C99004A0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8"/>
          <a:stretch/>
        </p:blipFill>
        <p:spPr>
          <a:xfrm>
            <a:off x="-1091786" y="8009244"/>
            <a:ext cx="9492402" cy="2926338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BA9059E-95D0-D209-4DCB-33EF642B299D}"/>
              </a:ext>
            </a:extLst>
          </p:cNvPr>
          <p:cNvSpPr/>
          <p:nvPr/>
        </p:nvSpPr>
        <p:spPr>
          <a:xfrm>
            <a:off x="-785066" y="-378000"/>
            <a:ext cx="9492402" cy="11313582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フローチャート: せん孔テープ 56">
            <a:extLst>
              <a:ext uri="{FF2B5EF4-FFF2-40B4-BE49-F238E27FC236}">
                <a16:creationId xmlns:a16="http://schemas.microsoft.com/office/drawing/2014/main" id="{8241674D-3200-9D1C-A5AB-F8E59A663B7D}"/>
              </a:ext>
            </a:extLst>
          </p:cNvPr>
          <p:cNvSpPr/>
          <p:nvPr/>
        </p:nvSpPr>
        <p:spPr>
          <a:xfrm rot="284756" flipH="1" flipV="1">
            <a:off x="-639759" y="464437"/>
            <a:ext cx="9945402" cy="3812060"/>
          </a:xfrm>
          <a:prstGeom prst="flowChartPunchedTape">
            <a:avLst/>
          </a:prstGeom>
          <a:solidFill>
            <a:srgbClr val="F6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C48934-91C6-48AC-332D-3E62D8485278}"/>
              </a:ext>
            </a:extLst>
          </p:cNvPr>
          <p:cNvSpPr txBox="1"/>
          <p:nvPr/>
        </p:nvSpPr>
        <p:spPr>
          <a:xfrm>
            <a:off x="-1279374" y="1896790"/>
            <a:ext cx="877661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8C921E"/>
                </a:solidFill>
                <a:effectLst>
                  <a:glow rad="127000">
                    <a:schemeClr val="bg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歴史と自然の散策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67568F-7064-323E-EFE9-F13F7649D1AB}"/>
              </a:ext>
            </a:extLst>
          </p:cNvPr>
          <p:cNvSpPr txBox="1"/>
          <p:nvPr/>
        </p:nvSpPr>
        <p:spPr>
          <a:xfrm>
            <a:off x="211159" y="2699684"/>
            <a:ext cx="7086994" cy="830997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effectLst>
                  <a:glow rad="127000">
                    <a:srgbClr val="8C921E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深大寺と神代植物公園</a:t>
            </a:r>
            <a:endParaRPr kumimoji="1" lang="zh-TW" altLang="en-US" sz="4800" b="1" dirty="0">
              <a:solidFill>
                <a:schemeClr val="bg1"/>
              </a:solidFill>
              <a:effectLst>
                <a:glow rad="127000">
                  <a:srgbClr val="8C921E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36007E6-4CA0-F09B-783C-D8DCCE74F6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2" b="24591"/>
          <a:stretch/>
        </p:blipFill>
        <p:spPr>
          <a:xfrm>
            <a:off x="-3255974" y="6650497"/>
            <a:ext cx="6084849" cy="4019207"/>
          </a:xfrm>
          <a:prstGeom prst="rect">
            <a:avLst/>
          </a:prstGeom>
          <a:effectLst>
            <a:glow rad="127000">
              <a:schemeClr val="bg1">
                <a:alpha val="94000"/>
              </a:schemeClr>
            </a:glow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744048-9DC0-D646-07A0-6C3BF0C6408C}"/>
              </a:ext>
            </a:extLst>
          </p:cNvPr>
          <p:cNvSpPr txBox="1"/>
          <p:nvPr/>
        </p:nvSpPr>
        <p:spPr>
          <a:xfrm>
            <a:off x="-2456214" y="9981722"/>
            <a:ext cx="78226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69DECC9-8A5B-E1E8-DA0E-51FFF464CF69}"/>
              </a:ext>
            </a:extLst>
          </p:cNvPr>
          <p:cNvSpPr txBox="1"/>
          <p:nvPr/>
        </p:nvSpPr>
        <p:spPr>
          <a:xfrm>
            <a:off x="2992784" y="9875381"/>
            <a:ext cx="4136834" cy="33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lang="en-US" altLang="ja-JP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lang="ja-JP" altLang="en-US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lang="en-US" altLang="ja-JP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lang="ja-JP" altLang="en-US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lang="en-US" altLang="ja-JP" sz="34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72FBE67D-3820-1736-CE02-D375FDAE803B}"/>
              </a:ext>
            </a:extLst>
          </p:cNvPr>
          <p:cNvSpPr txBox="1"/>
          <p:nvPr/>
        </p:nvSpPr>
        <p:spPr>
          <a:xfrm>
            <a:off x="4642651" y="9178423"/>
            <a:ext cx="841240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C1A3E88-C0A2-0178-B767-07A92587A593}"/>
              </a:ext>
            </a:extLst>
          </p:cNvPr>
          <p:cNvSpPr/>
          <p:nvPr/>
        </p:nvSpPr>
        <p:spPr>
          <a:xfrm>
            <a:off x="6546680" y="8817045"/>
            <a:ext cx="719350" cy="708157"/>
          </a:xfrm>
          <a:prstGeom prst="ellipse">
            <a:avLst/>
          </a:prstGeom>
          <a:solidFill>
            <a:srgbClr val="8C9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glow rad="127000">
                  <a:srgbClr val="8C921E"/>
                </a:glow>
              </a:effectLst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A97087-70E5-AC5C-B8CC-D5B4DF2430EC}"/>
              </a:ext>
            </a:extLst>
          </p:cNvPr>
          <p:cNvSpPr txBox="1"/>
          <p:nvPr/>
        </p:nvSpPr>
        <p:spPr>
          <a:xfrm>
            <a:off x="6583874" y="8873926"/>
            <a:ext cx="89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木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323C4B1-1566-B551-294B-773FAE444926}"/>
              </a:ext>
            </a:extLst>
          </p:cNvPr>
          <p:cNvGrpSpPr/>
          <p:nvPr/>
        </p:nvGrpSpPr>
        <p:grpSpPr>
          <a:xfrm>
            <a:off x="3071301" y="8459594"/>
            <a:ext cx="4491999" cy="1208427"/>
            <a:chOff x="795497" y="6051063"/>
            <a:chExt cx="4325863" cy="1208427"/>
          </a:xfrm>
        </p:grpSpPr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9704F17B-4700-09E7-4EC1-220AFE98EFEF}"/>
                </a:ext>
              </a:extLst>
            </p:cNvPr>
            <p:cNvSpPr txBox="1"/>
            <p:nvPr/>
          </p:nvSpPr>
          <p:spPr>
            <a:xfrm>
              <a:off x="1131697" y="6697434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85A157A-C06E-4717-7D80-87EB1417C920}"/>
                </a:ext>
              </a:extLst>
            </p:cNvPr>
            <p:cNvSpPr txBox="1"/>
            <p:nvPr/>
          </p:nvSpPr>
          <p:spPr>
            <a:xfrm rot="16200000">
              <a:off x="690618" y="6164040"/>
              <a:ext cx="1200329" cy="990572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600" b="1" dirty="0">
                  <a:solidFill>
                    <a:schemeClr val="bg1"/>
                  </a:solidFill>
                  <a:effectLst>
                    <a:glow rad="101600">
                      <a:srgbClr val="8C921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C39AFC0-FFCD-7B00-5C71-F22CF96D2606}"/>
                </a:ext>
              </a:extLst>
            </p:cNvPr>
            <p:cNvSpPr txBox="1"/>
            <p:nvPr/>
          </p:nvSpPr>
          <p:spPr>
            <a:xfrm rot="16200000">
              <a:off x="2237651" y="5870304"/>
              <a:ext cx="1200329" cy="1561848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600" b="1" dirty="0">
                  <a:solidFill>
                    <a:schemeClr val="bg1"/>
                  </a:solidFill>
                  <a:effectLst>
                    <a:glow rad="101600">
                      <a:srgbClr val="8C921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25</a:t>
              </a:r>
              <a:r>
                <a:rPr lang="en-US" altLang="ja-JP" sz="66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66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66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531DE2B-2ABE-FC6D-FF5C-917FA53A5294}"/>
              </a:ext>
            </a:extLst>
          </p:cNvPr>
          <p:cNvGrpSpPr/>
          <p:nvPr/>
        </p:nvGrpSpPr>
        <p:grpSpPr>
          <a:xfrm>
            <a:off x="3005799" y="7461148"/>
            <a:ext cx="3519826" cy="1144792"/>
            <a:chOff x="-3302543" y="8414799"/>
            <a:chExt cx="3465059" cy="1144792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BB3C3389-7242-1962-181D-630F74BDF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414799"/>
              <a:ext cx="2275536" cy="1144792"/>
            </a:xfrm>
            <a:prstGeom prst="rect">
              <a:avLst/>
            </a:prstGeom>
          </p:spPr>
        </p:pic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805E918C-9E3F-0540-0B31-F8C337936F71}"/>
                </a:ext>
              </a:extLst>
            </p:cNvPr>
            <p:cNvSpPr txBox="1"/>
            <p:nvPr/>
          </p:nvSpPr>
          <p:spPr>
            <a:xfrm>
              <a:off x="-3071072" y="9020038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35" name="Picture 60">
            <a:extLst>
              <a:ext uri="{FF2B5EF4-FFF2-40B4-BE49-F238E27FC236}">
                <a16:creationId xmlns:a16="http://schemas.microsoft.com/office/drawing/2014/main" id="{ABB8D7AD-5167-ACF4-4AD5-C203766D2D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396285" y="8041267"/>
            <a:ext cx="1621831" cy="5093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901C41-9620-3CA2-6BB2-288E69FAE837}"/>
              </a:ext>
            </a:extLst>
          </p:cNvPr>
          <p:cNvSpPr txBox="1"/>
          <p:nvPr/>
        </p:nvSpPr>
        <p:spPr>
          <a:xfrm>
            <a:off x="4874556" y="1977396"/>
            <a:ext cx="2743851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8C921E"/>
                </a:solidFill>
                <a:effectLst>
                  <a:glow rad="127000">
                    <a:schemeClr val="bg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3200" b="1" dirty="0">
                <a:solidFill>
                  <a:srgbClr val="8C921E"/>
                </a:solidFill>
                <a:effectLst>
                  <a:glow rad="127000">
                    <a:schemeClr val="bg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東京都</a:t>
            </a:r>
            <a:r>
              <a:rPr kumimoji="1" lang="en-US" altLang="ja-JP" sz="3200" b="1" dirty="0">
                <a:solidFill>
                  <a:srgbClr val="8C921E"/>
                </a:solidFill>
                <a:effectLst>
                  <a:glow rad="127000">
                    <a:schemeClr val="bg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kumimoji="1" lang="ja-JP" altLang="en-US" sz="3200" b="1" dirty="0">
                <a:solidFill>
                  <a:srgbClr val="8C921E"/>
                </a:solidFill>
                <a:effectLst>
                  <a:glow rad="127000">
                    <a:schemeClr val="bg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BB9A33-66AA-A7BB-DF70-FB7EA20F00DB}"/>
              </a:ext>
            </a:extLst>
          </p:cNvPr>
          <p:cNvSpPr txBox="1"/>
          <p:nvPr/>
        </p:nvSpPr>
        <p:spPr>
          <a:xfrm>
            <a:off x="5199568" y="6910871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神代植物公園 提供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67D3C61-6335-F652-569A-D93278C125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409" y="-54149"/>
            <a:ext cx="9524830" cy="22870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BACE606-6D84-CBBD-2005-B2FBDD20C5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71"/>
          <a:stretch/>
        </p:blipFill>
        <p:spPr>
          <a:xfrm>
            <a:off x="1030" y="161080"/>
            <a:ext cx="7556500" cy="2205835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64BF06D9-B3DD-CA1B-F793-8A196FEAE5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0" y="268044"/>
            <a:ext cx="1847375" cy="9046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AB9A457-DCF6-9C15-4C2C-AA4E63F2B271}"/>
              </a:ext>
            </a:extLst>
          </p:cNvPr>
          <p:cNvSpPr txBox="1"/>
          <p:nvPr/>
        </p:nvSpPr>
        <p:spPr>
          <a:xfrm>
            <a:off x="4224262" y="473422"/>
            <a:ext cx="5300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2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42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294675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24537</TotalTime>
  <Words>46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UDP明朝 Medium</vt:lpstr>
      <vt:lpstr>Hiragino Kaku Gothic Pro</vt:lpstr>
      <vt:lpstr>UD デジタル 教科書体 NP-B</vt:lpstr>
      <vt:lpstr>けいふぉんと</vt:lpstr>
      <vt:lpstr>游ゴシック Light</vt:lpstr>
      <vt:lpstr>Arial</vt:lpstr>
      <vt:lpstr>BIZ UDPゴシック</vt:lpstr>
      <vt:lpstr>Calibri</vt:lpstr>
      <vt:lpstr>Calibri Light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12月ラインナップチラシ</dc:title>
  <dc:creator>齋藤 芙美</dc:creator>
  <cp:lastModifiedBy>上田 智美</cp:lastModifiedBy>
  <cp:revision>153</cp:revision>
  <cp:lastPrinted>2023-11-24T04:42:59Z</cp:lastPrinted>
  <dcterms:created xsi:type="dcterms:W3CDTF">2022-09-22T01:47:20Z</dcterms:created>
  <dcterms:modified xsi:type="dcterms:W3CDTF">2023-11-28T01:26:35Z</dcterms:modified>
</cp:coreProperties>
</file>