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EF"/>
    <a:srgbClr val="FECBFD"/>
    <a:srgbClr val="A40000"/>
    <a:srgbClr val="CC0000"/>
    <a:srgbClr val="FA4700"/>
    <a:srgbClr val="FC4810"/>
    <a:srgbClr val="F64C08"/>
    <a:srgbClr val="F64B08"/>
    <a:srgbClr val="F1B00D"/>
    <a:srgbClr val="B0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EB269-8B37-49BF-B7A1-C129FDAE071F}" v="86" dt="2023-11-14T01:50:42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E80EB269-8B37-49BF-B7A1-C129FDAE071F}"/>
    <pc:docChg chg="undo redo custSel addSld delSld modSld">
      <pc:chgData name="藤田 英里沙" userId="55fb1634-084b-4aa3-92eb-65b651078df8" providerId="ADAL" clId="{E80EB269-8B37-49BF-B7A1-C129FDAE071F}" dt="2023-11-14T02:20:31.364" v="980" actId="47"/>
      <pc:docMkLst>
        <pc:docMk/>
      </pc:docMkLst>
      <pc:sldChg chg="addSp delSp modSp mod">
        <pc:chgData name="藤田 英里沙" userId="55fb1634-084b-4aa3-92eb-65b651078df8" providerId="ADAL" clId="{E80EB269-8B37-49BF-B7A1-C129FDAE071F}" dt="2023-11-14T02:02:24.791" v="978" actId="1035"/>
        <pc:sldMkLst>
          <pc:docMk/>
          <pc:sldMk cId="4262930876" sldId="263"/>
        </pc:sldMkLst>
        <pc:spChg chg="mod ord">
          <ac:chgData name="藤田 英里沙" userId="55fb1634-084b-4aa3-92eb-65b651078df8" providerId="ADAL" clId="{E80EB269-8B37-49BF-B7A1-C129FDAE071F}" dt="2023-11-14T01:58:06.267" v="918" actId="1036"/>
          <ac:spMkLst>
            <pc:docMk/>
            <pc:sldMk cId="4262930876" sldId="263"/>
            <ac:spMk id="14" creationId="{04F84C62-6331-F619-8293-928668616D9E}"/>
          </ac:spMkLst>
        </pc:spChg>
        <pc:spChg chg="mod ord">
          <ac:chgData name="藤田 英里沙" userId="55fb1634-084b-4aa3-92eb-65b651078df8" providerId="ADAL" clId="{E80EB269-8B37-49BF-B7A1-C129FDAE071F}" dt="2023-11-14T01:58:06.267" v="918" actId="1036"/>
          <ac:spMkLst>
            <pc:docMk/>
            <pc:sldMk cId="4262930876" sldId="263"/>
            <ac:spMk id="15" creationId="{F25883E9-13C4-503E-A12C-8846FCC34016}"/>
          </ac:spMkLst>
        </pc:spChg>
        <pc:spChg chg="mod ord">
          <ac:chgData name="藤田 英里沙" userId="55fb1634-084b-4aa3-92eb-65b651078df8" providerId="ADAL" clId="{E80EB269-8B37-49BF-B7A1-C129FDAE071F}" dt="2023-11-14T01:58:33.745" v="932" actId="1036"/>
          <ac:spMkLst>
            <pc:docMk/>
            <pc:sldMk cId="4262930876" sldId="263"/>
            <ac:spMk id="16" creationId="{29756B31-8178-419E-7214-6A98065CD7A9}"/>
          </ac:spMkLst>
        </pc:spChg>
        <pc:picChg chg="add del mod modCrop">
          <ac:chgData name="藤田 英里沙" userId="55fb1634-084b-4aa3-92eb-65b651078df8" providerId="ADAL" clId="{E80EB269-8B37-49BF-B7A1-C129FDAE071F}" dt="2023-11-13T12:35:03.003" v="86" actId="478"/>
          <ac:picMkLst>
            <pc:docMk/>
            <pc:sldMk cId="4262930876" sldId="263"/>
            <ac:picMk id="11" creationId="{0EA28FC3-00A6-8217-3DD4-12F3102598EA}"/>
          </ac:picMkLst>
        </pc:picChg>
        <pc:picChg chg="add del mod ord modCrop">
          <ac:chgData name="藤田 英里沙" userId="55fb1634-084b-4aa3-92eb-65b651078df8" providerId="ADAL" clId="{E80EB269-8B37-49BF-B7A1-C129FDAE071F}" dt="2023-11-14T01:50:55.346" v="795" actId="478"/>
          <ac:picMkLst>
            <pc:docMk/>
            <pc:sldMk cId="4262930876" sldId="263"/>
            <ac:picMk id="11" creationId="{60B11F37-66FF-A295-7A3D-F0C46E6AC05F}"/>
          </ac:picMkLst>
        </pc:picChg>
        <pc:picChg chg="add del mod ord">
          <ac:chgData name="藤田 英里沙" userId="55fb1634-084b-4aa3-92eb-65b651078df8" providerId="ADAL" clId="{E80EB269-8B37-49BF-B7A1-C129FDAE071F}" dt="2023-11-13T13:21:22.522" v="702" actId="478"/>
          <ac:picMkLst>
            <pc:docMk/>
            <pc:sldMk cId="4262930876" sldId="263"/>
            <ac:picMk id="13" creationId="{6207CD96-88D4-2F37-437F-22696CC23498}"/>
          </ac:picMkLst>
        </pc:picChg>
        <pc:picChg chg="add mod ord modCrop">
          <ac:chgData name="藤田 英里沙" userId="55fb1634-084b-4aa3-92eb-65b651078df8" providerId="ADAL" clId="{E80EB269-8B37-49BF-B7A1-C129FDAE071F}" dt="2023-11-14T02:02:24.791" v="978" actId="1035"/>
          <ac:picMkLst>
            <pc:docMk/>
            <pc:sldMk cId="4262930876" sldId="263"/>
            <ac:picMk id="13" creationId="{E9EACE6C-49BA-931A-5CD9-20FB1A46027F}"/>
          </ac:picMkLst>
        </pc:picChg>
        <pc:picChg chg="add del mod modCrop">
          <ac:chgData name="藤田 英里沙" userId="55fb1634-084b-4aa3-92eb-65b651078df8" providerId="ADAL" clId="{E80EB269-8B37-49BF-B7A1-C129FDAE071F}" dt="2023-11-14T01:39:49.437" v="779" actId="478"/>
          <ac:picMkLst>
            <pc:docMk/>
            <pc:sldMk cId="4262930876" sldId="263"/>
            <ac:picMk id="18" creationId="{381C4BEA-4474-1864-C9FE-A174757C7E4F}"/>
          </ac:picMkLst>
        </pc:picChg>
        <pc:picChg chg="del mod">
          <ac:chgData name="藤田 英里沙" userId="55fb1634-084b-4aa3-92eb-65b651078df8" providerId="ADAL" clId="{E80EB269-8B37-49BF-B7A1-C129FDAE071F}" dt="2023-11-14T01:39:46.906" v="778" actId="478"/>
          <ac:picMkLst>
            <pc:docMk/>
            <pc:sldMk cId="4262930876" sldId="263"/>
            <ac:picMk id="19" creationId="{3672D227-3023-349D-77DB-E7E9FDE0F63F}"/>
          </ac:picMkLst>
        </pc:picChg>
        <pc:picChg chg="add mod">
          <ac:chgData name="藤田 英里沙" userId="55fb1634-084b-4aa3-92eb-65b651078df8" providerId="ADAL" clId="{E80EB269-8B37-49BF-B7A1-C129FDAE071F}" dt="2023-11-14T01:59:26.237" v="967" actId="1076"/>
          <ac:picMkLst>
            <pc:docMk/>
            <pc:sldMk cId="4262930876" sldId="263"/>
            <ac:picMk id="22" creationId="{04595546-C210-F901-5EC2-0577F37BF1F8}"/>
          </ac:picMkLst>
        </pc:picChg>
      </pc:sldChg>
      <pc:sldChg chg="add del">
        <pc:chgData name="藤田 英里沙" userId="55fb1634-084b-4aa3-92eb-65b651078df8" providerId="ADAL" clId="{E80EB269-8B37-49BF-B7A1-C129FDAE071F}" dt="2023-11-14T02:20:31.364" v="980" actId="47"/>
        <pc:sldMkLst>
          <pc:docMk/>
          <pc:sldMk cId="2193940718" sldId="264"/>
        </pc:sldMkLst>
      </pc:sldChg>
      <pc:sldChg chg="addSp delSp modSp add del mod">
        <pc:chgData name="藤田 英里沙" userId="55fb1634-084b-4aa3-92eb-65b651078df8" providerId="ADAL" clId="{E80EB269-8B37-49BF-B7A1-C129FDAE071F}" dt="2023-11-13T13:20:47.255" v="697" actId="47"/>
        <pc:sldMkLst>
          <pc:docMk/>
          <pc:sldMk cId="2784828961" sldId="264"/>
        </pc:sldMkLst>
        <pc:spChg chg="mod ord">
          <ac:chgData name="藤田 英里沙" userId="55fb1634-084b-4aa3-92eb-65b651078df8" providerId="ADAL" clId="{E80EB269-8B37-49BF-B7A1-C129FDAE071F}" dt="2023-11-13T13:09:44.787" v="627" actId="782"/>
          <ac:spMkLst>
            <pc:docMk/>
            <pc:sldMk cId="2784828961" sldId="264"/>
            <ac:spMk id="14" creationId="{04F84C62-6331-F619-8293-928668616D9E}"/>
          </ac:spMkLst>
        </pc:spChg>
        <pc:spChg chg="mod ord">
          <ac:chgData name="藤田 英里沙" userId="55fb1634-084b-4aa3-92eb-65b651078df8" providerId="ADAL" clId="{E80EB269-8B37-49BF-B7A1-C129FDAE071F}" dt="2023-11-13T13:09:44.787" v="627" actId="782"/>
          <ac:spMkLst>
            <pc:docMk/>
            <pc:sldMk cId="2784828961" sldId="264"/>
            <ac:spMk id="15" creationId="{F25883E9-13C4-503E-A12C-8846FCC34016}"/>
          </ac:spMkLst>
        </pc:spChg>
        <pc:spChg chg="mod ord">
          <ac:chgData name="藤田 英里沙" userId="55fb1634-084b-4aa3-92eb-65b651078df8" providerId="ADAL" clId="{E80EB269-8B37-49BF-B7A1-C129FDAE071F}" dt="2023-11-13T13:09:46.159" v="631" actId="1076"/>
          <ac:spMkLst>
            <pc:docMk/>
            <pc:sldMk cId="2784828961" sldId="264"/>
            <ac:spMk id="16" creationId="{29756B31-8178-419E-7214-6A98065CD7A9}"/>
          </ac:spMkLst>
        </pc:spChg>
        <pc:spChg chg="add mod ord">
          <ac:chgData name="藤田 英里沙" userId="55fb1634-084b-4aa3-92eb-65b651078df8" providerId="ADAL" clId="{E80EB269-8B37-49BF-B7A1-C129FDAE071F}" dt="2023-11-13T13:19:45.951" v="689" actId="166"/>
          <ac:spMkLst>
            <pc:docMk/>
            <pc:sldMk cId="2784828961" sldId="264"/>
            <ac:spMk id="23" creationId="{1BD6846E-3885-50F9-9B3C-FD19E3BFACB2}"/>
          </ac:spMkLst>
        </pc:spChg>
        <pc:picChg chg="add del mod modCrop">
          <ac:chgData name="藤田 英里沙" userId="55fb1634-084b-4aa3-92eb-65b651078df8" providerId="ADAL" clId="{E80EB269-8B37-49BF-B7A1-C129FDAE071F}" dt="2023-11-13T12:43:35.945" v="279" actId="478"/>
          <ac:picMkLst>
            <pc:docMk/>
            <pc:sldMk cId="2784828961" sldId="264"/>
            <ac:picMk id="11" creationId="{112D2951-DC1B-F670-585B-4F5E948756F2}"/>
          </ac:picMkLst>
        </pc:picChg>
        <pc:picChg chg="mod ord">
          <ac:chgData name="藤田 英里沙" userId="55fb1634-084b-4aa3-92eb-65b651078df8" providerId="ADAL" clId="{E80EB269-8B37-49BF-B7A1-C129FDAE071F}" dt="2023-11-13T13:20:27.747" v="696" actId="1076"/>
          <ac:picMkLst>
            <pc:docMk/>
            <pc:sldMk cId="2784828961" sldId="264"/>
            <ac:picMk id="13" creationId="{6207CD96-88D4-2F37-437F-22696CC23498}"/>
          </ac:picMkLst>
        </pc:picChg>
        <pc:picChg chg="add mod modCrop">
          <ac:chgData name="藤田 英里沙" userId="55fb1634-084b-4aa3-92eb-65b651078df8" providerId="ADAL" clId="{E80EB269-8B37-49BF-B7A1-C129FDAE071F}" dt="2023-11-13T13:17:46.701" v="674" actId="1076"/>
          <ac:picMkLst>
            <pc:docMk/>
            <pc:sldMk cId="2784828961" sldId="264"/>
            <ac:picMk id="17" creationId="{F33FB1D0-3DE1-54A3-7FEB-213E807895DD}"/>
          </ac:picMkLst>
        </pc:picChg>
        <pc:picChg chg="del">
          <ac:chgData name="藤田 英里沙" userId="55fb1634-084b-4aa3-92eb-65b651078df8" providerId="ADAL" clId="{E80EB269-8B37-49BF-B7A1-C129FDAE071F}" dt="2023-11-13T12:39:55.700" v="247" actId="478"/>
          <ac:picMkLst>
            <pc:docMk/>
            <pc:sldMk cId="2784828961" sldId="264"/>
            <ac:picMk id="18" creationId="{381C4BEA-4474-1864-C9FE-A174757C7E4F}"/>
          </ac:picMkLst>
        </pc:picChg>
        <pc:picChg chg="del mod">
          <ac:chgData name="藤田 英里沙" userId="55fb1634-084b-4aa3-92eb-65b651078df8" providerId="ADAL" clId="{E80EB269-8B37-49BF-B7A1-C129FDAE071F}" dt="2023-11-13T13:14:51.050" v="648" actId="478"/>
          <ac:picMkLst>
            <pc:docMk/>
            <pc:sldMk cId="2784828961" sldId="264"/>
            <ac:picMk id="19" creationId="{3672D227-3023-349D-77DB-E7E9FDE0F63F}"/>
          </ac:picMkLst>
        </pc:picChg>
        <pc:picChg chg="add del mod">
          <ac:chgData name="藤田 英里沙" userId="55fb1634-084b-4aa3-92eb-65b651078df8" providerId="ADAL" clId="{E80EB269-8B37-49BF-B7A1-C129FDAE071F}" dt="2023-11-13T13:15:07.120" v="651" actId="478"/>
          <ac:picMkLst>
            <pc:docMk/>
            <pc:sldMk cId="2784828961" sldId="264"/>
            <ac:picMk id="21" creationId="{5BFB3C9A-D927-DF62-65F4-2A3285EF20A4}"/>
          </ac:picMkLst>
        </pc:picChg>
        <pc:picChg chg="add mod ord modCrop">
          <ac:chgData name="藤田 英里沙" userId="55fb1634-084b-4aa3-92eb-65b651078df8" providerId="ADAL" clId="{E80EB269-8B37-49BF-B7A1-C129FDAE071F}" dt="2023-11-13T13:19:22.365" v="685" actId="732"/>
          <ac:picMkLst>
            <pc:docMk/>
            <pc:sldMk cId="2784828961" sldId="264"/>
            <ac:picMk id="22" creationId="{5DAE08E8-0873-7823-B9B9-D7E5B57EC0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E9EACE6C-49BA-931A-5CD9-20FB1A460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/>
          <a:stretch/>
        </p:blipFill>
        <p:spPr>
          <a:xfrm>
            <a:off x="0" y="3400"/>
            <a:ext cx="6858000" cy="843644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1016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5883E9-13C4-503E-A12C-8846FCC34016}"/>
              </a:ext>
            </a:extLst>
          </p:cNvPr>
          <p:cNvSpPr txBox="1"/>
          <p:nvPr/>
        </p:nvSpPr>
        <p:spPr>
          <a:xfrm>
            <a:off x="243011" y="654863"/>
            <a:ext cx="6340035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6000" b="1" dirty="0">
                <a:ln w="57150">
                  <a:solidFill>
                    <a:srgbClr val="A40000"/>
                  </a:solidFill>
                </a:ln>
                <a:solidFill>
                  <a:srgbClr val="A40000"/>
                </a:solidFill>
                <a:effectLst>
                  <a:glow rad="76200">
                    <a:srgbClr val="A40000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バレンタイン</a:t>
            </a:r>
            <a:endParaRPr kumimoji="1" lang="en-US" altLang="ja-JP" sz="6000" b="1" dirty="0">
              <a:ln w="57150">
                <a:solidFill>
                  <a:srgbClr val="A40000"/>
                </a:solidFill>
              </a:ln>
              <a:solidFill>
                <a:srgbClr val="A40000"/>
              </a:solidFill>
              <a:effectLst>
                <a:glow rad="76200">
                  <a:srgbClr val="A40000"/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6000" b="1" dirty="0">
                <a:ln w="57150">
                  <a:solidFill>
                    <a:srgbClr val="A40000"/>
                  </a:solidFill>
                </a:ln>
                <a:solidFill>
                  <a:srgbClr val="A40000"/>
                </a:solidFill>
                <a:effectLst>
                  <a:glow rad="76200">
                    <a:srgbClr val="A40000"/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フラワーボックス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F84C62-6331-F619-8293-928668616D9E}"/>
              </a:ext>
            </a:extLst>
          </p:cNvPr>
          <p:cNvSpPr txBox="1"/>
          <p:nvPr/>
        </p:nvSpPr>
        <p:spPr>
          <a:xfrm>
            <a:off x="243011" y="654863"/>
            <a:ext cx="6340035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kumimoji="1" lang="ja-JP" altLang="en-US" sz="60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バレンタイン</a:t>
            </a:r>
            <a:endParaRPr kumimoji="1" lang="en-US" altLang="ja-JP" sz="6000" b="1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lnSpc>
                <a:spcPts val="6000"/>
              </a:lnSpc>
            </a:pPr>
            <a:r>
              <a:rPr kumimoji="1" lang="ja-JP" altLang="en-US" sz="6000" b="1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フラワーボックス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9756B31-8178-419E-7214-6A98065CD7A9}"/>
              </a:ext>
            </a:extLst>
          </p:cNvPr>
          <p:cNvSpPr txBox="1"/>
          <p:nvPr/>
        </p:nvSpPr>
        <p:spPr>
          <a:xfrm>
            <a:off x="329945" y="130254"/>
            <a:ext cx="609397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3200" b="1" dirty="0">
                <a:ln w="12700">
                  <a:solidFill>
                    <a:srgbClr val="A40000"/>
                  </a:solidFill>
                </a:ln>
                <a:solidFill>
                  <a:srgbClr val="A4000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季節を感じるハンドメイド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4595546-C210-F901-5EC2-0577F37BF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80" y="6305863"/>
            <a:ext cx="2292903" cy="1719290"/>
          </a:xfrm>
          <a:prstGeom prst="flowChartConnector">
            <a:avLst/>
          </a:prstGeom>
          <a:ln w="571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6293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CAB60-51F2-471B-88CC-46349B5D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68E94-D575-42C8-847A-7C669FE17213}">
  <ds:schemaRefs>
    <ds:schemaRef ds:uri="ccc50300-c016-41b3-baf7-1f053ea3de5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</ds:schemaRefs>
</ds:datastoreItem>
</file>

<file path=customXml/itemProps3.xml><?xml version="1.0" encoding="utf-8"?>
<ds:datastoreItem xmlns:ds="http://schemas.openxmlformats.org/officeDocument/2006/customXml" ds:itemID="{10C42E26-231B-476F-B666-3446E6FB9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</TotalTime>
  <Words>26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UDP明朝 Medium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69</cp:revision>
  <cp:lastPrinted>2023-11-14T01:59:39Z</cp:lastPrinted>
  <dcterms:created xsi:type="dcterms:W3CDTF">2022-02-20T16:12:08Z</dcterms:created>
  <dcterms:modified xsi:type="dcterms:W3CDTF">2023-11-14T02:20:33Z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