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B14"/>
    <a:srgbClr val="CC9900"/>
    <a:srgbClr val="F1B675"/>
    <a:srgbClr val="825B22"/>
    <a:srgbClr val="BA8230"/>
    <a:srgbClr val="F1B00D"/>
    <a:srgbClr val="E8247D"/>
    <a:srgbClr val="E725B0"/>
    <a:srgbClr val="1C7DD6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オレンジ色のカーテン&#10;&#10;中程度の精度で自動的に生成された説明">
            <a:extLst>
              <a:ext uri="{FF2B5EF4-FFF2-40B4-BE49-F238E27FC236}">
                <a16:creationId xmlns:a16="http://schemas.microsoft.com/office/drawing/2014/main" id="{3920221A-429A-2B5F-8245-EF295939C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0"/>
            <a:ext cx="6858000" cy="987793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344014E1-5DC9-52E0-B8DF-EF13E68E1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87" y="-152498"/>
            <a:ext cx="5599134" cy="8372715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BF7457F-59E3-DF3E-69C8-CA3B8933E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" y="197400"/>
            <a:ext cx="6682636" cy="1968968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FDB1363-A07D-5199-545C-FDC8CB81AD12}"/>
              </a:ext>
            </a:extLst>
          </p:cNvPr>
          <p:cNvSpPr/>
          <p:nvPr/>
        </p:nvSpPr>
        <p:spPr>
          <a:xfrm>
            <a:off x="325236" y="2253185"/>
            <a:ext cx="3382027" cy="338202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38100" dir="2700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 descr="プレート, 挿絵, 食品 が含まれている画像&#10;&#10;自動的に生成された説明">
            <a:extLst>
              <a:ext uri="{FF2B5EF4-FFF2-40B4-BE49-F238E27FC236}">
                <a16:creationId xmlns:a16="http://schemas.microsoft.com/office/drawing/2014/main" id="{53488569-418D-677D-2D7C-94EB28D3B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2" y="5903404"/>
            <a:ext cx="4726061" cy="2125919"/>
          </a:xfrm>
          <a:prstGeom prst="rect">
            <a:avLst/>
          </a:prstGeom>
        </p:spPr>
      </p:pic>
      <p:pic>
        <p:nvPicPr>
          <p:cNvPr id="4" name="図 3" descr="ポーズをとる女性&#10;&#10;自動的に生成された説明">
            <a:extLst>
              <a:ext uri="{FF2B5EF4-FFF2-40B4-BE49-F238E27FC236}">
                <a16:creationId xmlns:a16="http://schemas.microsoft.com/office/drawing/2014/main" id="{68D7EB06-E3F5-0D8D-4D8A-8A655C6340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-2340" r="9972" b="52705"/>
          <a:stretch/>
        </p:blipFill>
        <p:spPr>
          <a:xfrm>
            <a:off x="229950" y="2237142"/>
            <a:ext cx="3065420" cy="3136358"/>
          </a:xfrm>
          <a:prstGeom prst="ellipse">
            <a:avLst/>
          </a:pr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B7C70A8E-4EB5-3B04-5AB9-289CDC475A97}"/>
              </a:ext>
            </a:extLst>
          </p:cNvPr>
          <p:cNvSpPr/>
          <p:nvPr/>
        </p:nvSpPr>
        <p:spPr>
          <a:xfrm>
            <a:off x="490632" y="4824178"/>
            <a:ext cx="2975505" cy="1267340"/>
          </a:xfrm>
          <a:prstGeom prst="wedgeRoundRectCallout">
            <a:avLst>
              <a:gd name="adj1" fmla="val -18798"/>
              <a:gd name="adj2" fmla="val -74537"/>
              <a:gd name="adj3" fmla="val 16667"/>
            </a:avLst>
          </a:prstGeom>
          <a:solidFill>
            <a:schemeClr val="bg1"/>
          </a:solidFill>
          <a:ln w="57150">
            <a:solidFill>
              <a:srgbClr val="DE6B1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C1E251E-551A-560B-F8E2-FA9E3BCC5A7A}"/>
              </a:ext>
            </a:extLst>
          </p:cNvPr>
          <p:cNvSpPr txBox="1"/>
          <p:nvPr/>
        </p:nvSpPr>
        <p:spPr>
          <a:xfrm>
            <a:off x="490632" y="4926730"/>
            <a:ext cx="297550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今月のスペシャルゲストは</a:t>
            </a:r>
            <a:endParaRPr lang="en-US" altLang="ja-JP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F6F853-2B98-9C80-2906-B43FF2EB5D05}"/>
              </a:ext>
            </a:extLst>
          </p:cNvPr>
          <p:cNvSpPr txBox="1"/>
          <p:nvPr/>
        </p:nvSpPr>
        <p:spPr>
          <a:xfrm>
            <a:off x="661189" y="5230696"/>
            <a:ext cx="2609338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あみ</a:t>
            </a:r>
            <a:endParaRPr lang="en-US" altLang="ja-JP" sz="3600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srgbClr val="DE6B1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（コリスライブ）</a:t>
            </a:r>
            <a:endParaRPr lang="en-US" altLang="ja-JP" sz="3600" b="1" dirty="0">
              <a:solidFill>
                <a:srgbClr val="DE6B14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9CDEF-C715-484E-913B-30AD58EB8242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79F987B3-C0BF-4803-A2FD-D64E4C28E5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D3B54-F979-412B-BDF1-75993D1CA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1059</TotalTime>
  <Words>26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57</cp:revision>
  <dcterms:created xsi:type="dcterms:W3CDTF">2022-02-20T16:12:08Z</dcterms:created>
  <dcterms:modified xsi:type="dcterms:W3CDTF">2023-11-08T09:42:05Z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