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70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寺田 勝也" userId="8c59538c-4358-4eb0-84dd-2e7cb114f0dc" providerId="ADAL" clId="{032CDE6C-D0F2-451E-8D5E-5BE216166B4C}"/>
    <pc:docChg chg="modSld">
      <pc:chgData name="寺田 勝也" userId="8c59538c-4358-4eb0-84dd-2e7cb114f0dc" providerId="ADAL" clId="{032CDE6C-D0F2-451E-8D5E-5BE216166B4C}" dt="2023-08-15T09:01:44.243" v="2" actId="20577"/>
      <pc:docMkLst>
        <pc:docMk/>
      </pc:docMkLst>
      <pc:sldChg chg="modSp mod">
        <pc:chgData name="寺田 勝也" userId="8c59538c-4358-4eb0-84dd-2e7cb114f0dc" providerId="ADAL" clId="{032CDE6C-D0F2-451E-8D5E-5BE216166B4C}" dt="2023-08-15T09:01:44.243" v="2" actId="20577"/>
        <pc:sldMkLst>
          <pc:docMk/>
          <pc:sldMk cId="1691459842" sldId="270"/>
        </pc:sldMkLst>
        <pc:spChg chg="mod">
          <ac:chgData name="寺田 勝也" userId="8c59538c-4358-4eb0-84dd-2e7cb114f0dc" providerId="ADAL" clId="{032CDE6C-D0F2-451E-8D5E-5BE216166B4C}" dt="2023-08-15T09:01:44.243" v="2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028967B4-5A23-4AB1-B095-4557A86AD88F}"/>
    <pc:docChg chg="modSld">
      <pc:chgData name="奥田陽子" userId="5bf8eb3d-eb6b-4939-b4ac-48d545c81564" providerId="ADAL" clId="{028967B4-5A23-4AB1-B095-4557A86AD88F}" dt="2023-10-26T06:46:49.015" v="8" actId="20577"/>
      <pc:docMkLst>
        <pc:docMk/>
      </pc:docMkLst>
      <pc:sldChg chg="modSp mod">
        <pc:chgData name="奥田陽子" userId="5bf8eb3d-eb6b-4939-b4ac-48d545c81564" providerId="ADAL" clId="{028967B4-5A23-4AB1-B095-4557A86AD88F}" dt="2023-10-26T06:46:49.015" v="8" actId="20577"/>
        <pc:sldMkLst>
          <pc:docMk/>
          <pc:sldMk cId="1691459842" sldId="270"/>
        </pc:sldMkLst>
        <pc:spChg chg="mod">
          <ac:chgData name="奥田陽子" userId="5bf8eb3d-eb6b-4939-b4ac-48d545c81564" providerId="ADAL" clId="{028967B4-5A23-4AB1-B095-4557A86AD88F}" dt="2023-10-26T06:46:49.015" v="8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21602"/>
                <a:chOff x="-1" y="8421092"/>
                <a:chExt cx="6849776" cy="1321602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22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09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30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  <a:endParaRPr kumimoji="1" lang="ja-JP" altLang="en-US" sz="2710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1459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84B98F-95F3-4985-B986-1D043CAE06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B268E63-2F53-4F23-AEC5-118C77FB6F2A}">
  <ds:schemaRefs>
    <ds:schemaRef ds:uri="http://purl.org/dc/terms/"/>
    <ds:schemaRef ds:uri="aa497eed-f72d-442f-adf5-cc88fbf9cce6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ccc50300-c016-41b3-baf7-1f053ea3de53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B9D3772-6A86-4CE3-A206-417AB02B38C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885</TotalTime>
  <Words>50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93</cp:revision>
  <cp:lastPrinted>2023-08-09T09:16:51Z</cp:lastPrinted>
  <dcterms:created xsi:type="dcterms:W3CDTF">2022-02-20T16:12:08Z</dcterms:created>
  <dcterms:modified xsi:type="dcterms:W3CDTF">2023-11-08T09:56:57Z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