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7" r:id="rId3"/>
  </p:sldIdLst>
  <p:sldSz cx="7556500" cy="106934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F38"/>
    <a:srgbClr val="B3D5F1"/>
    <a:srgbClr val="F6FFCC"/>
    <a:srgbClr val="B9F2AC"/>
    <a:srgbClr val="E6E6E6"/>
    <a:srgbClr val="4C8433"/>
    <a:srgbClr val="996185"/>
    <a:srgbClr val="855474"/>
    <a:srgbClr val="D58100"/>
    <a:srgbClr val="1B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1842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r">
              <a:defRPr sz="1700"/>
            </a:lvl1pPr>
          </a:lstStyle>
          <a:p>
            <a:fld id="{964D714A-35F6-4EF2-8371-589994DBA61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56" tIns="69029" rIns="138056" bIns="690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8056" tIns="69029" rIns="138056" bIns="690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r">
              <a:defRPr sz="17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AFA9027-545C-253C-1004-65DF61B6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-55472"/>
            <a:ext cx="7556500" cy="1089111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4FFDE56-7001-3563-45FB-981F091AFBF7}"/>
              </a:ext>
            </a:extLst>
          </p:cNvPr>
          <p:cNvSpPr/>
          <p:nvPr/>
        </p:nvSpPr>
        <p:spPr>
          <a:xfrm>
            <a:off x="-1040269" y="-542631"/>
            <a:ext cx="9722357" cy="1176605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7" name="図 1046">
            <a:extLst>
              <a:ext uri="{FF2B5EF4-FFF2-40B4-BE49-F238E27FC236}">
                <a16:creationId xmlns:a16="http://schemas.microsoft.com/office/drawing/2014/main" id="{776FBBB7-09D7-FB5D-D5BF-1FC35D518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7" y="394644"/>
            <a:ext cx="1847375" cy="90467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7AD7D0-C968-EA18-878F-5B09B6626E99}"/>
              </a:ext>
            </a:extLst>
          </p:cNvPr>
          <p:cNvSpPr txBox="1"/>
          <p:nvPr/>
        </p:nvSpPr>
        <p:spPr>
          <a:xfrm>
            <a:off x="2245610" y="6915770"/>
            <a:ext cx="523806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290AFAEE-3121-CD84-8244-4FB69BBE1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" y="6521952"/>
            <a:ext cx="3381021" cy="50730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48F54A-4B9B-C1C6-49FF-A04E8DFE6018}"/>
              </a:ext>
            </a:extLst>
          </p:cNvPr>
          <p:cNvSpPr txBox="1"/>
          <p:nvPr/>
        </p:nvSpPr>
        <p:spPr>
          <a:xfrm>
            <a:off x="109615" y="9828132"/>
            <a:ext cx="300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アキラ１００</a:t>
            </a:r>
            <a:r>
              <a:rPr kumimoji="1"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%</a:t>
            </a:r>
            <a:endParaRPr kumimoji="1" lang="ja-JP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D67537-47DC-69B2-F64F-BCD49C5CA788}"/>
              </a:ext>
            </a:extLst>
          </p:cNvPr>
          <p:cNvSpPr txBox="1"/>
          <p:nvPr/>
        </p:nvSpPr>
        <p:spPr>
          <a:xfrm>
            <a:off x="2716432" y="10131833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28BF0BBE-0C12-9A3D-EE5E-4945B1B57BF4}"/>
              </a:ext>
            </a:extLst>
          </p:cNvPr>
          <p:cNvSpPr txBox="1"/>
          <p:nvPr/>
        </p:nvSpPr>
        <p:spPr>
          <a:xfrm>
            <a:off x="4864643" y="9339713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482DA0-AF54-FEFE-FD8D-9D936D0A012B}"/>
              </a:ext>
            </a:extLst>
          </p:cNvPr>
          <p:cNvGrpSpPr/>
          <p:nvPr/>
        </p:nvGrpSpPr>
        <p:grpSpPr>
          <a:xfrm>
            <a:off x="3069698" y="8515879"/>
            <a:ext cx="4335990" cy="1459000"/>
            <a:chOff x="508078" y="5836984"/>
            <a:chExt cx="4335990" cy="1459000"/>
          </a:xfrm>
        </p:grpSpPr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89BDFD48-52E4-C31D-13C9-8DCFD3B58CFB}"/>
                </a:ext>
              </a:extLst>
            </p:cNvPr>
            <p:cNvSpPr txBox="1"/>
            <p:nvPr/>
          </p:nvSpPr>
          <p:spPr>
            <a:xfrm>
              <a:off x="854405" y="6688959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69F3EB4-781F-D2A1-A24B-39963BD59104}"/>
                </a:ext>
              </a:extLst>
            </p:cNvPr>
            <p:cNvSpPr txBox="1"/>
            <p:nvPr/>
          </p:nvSpPr>
          <p:spPr>
            <a:xfrm rot="16200000">
              <a:off x="385617" y="6125783"/>
              <a:ext cx="1292662" cy="1047739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0C51663-4ED3-AF1C-CFB0-22DE47EC64D1}"/>
                </a:ext>
              </a:extLst>
            </p:cNvPr>
            <p:cNvSpPr txBox="1"/>
            <p:nvPr/>
          </p:nvSpPr>
          <p:spPr>
            <a:xfrm rot="16200000">
              <a:off x="2184978" y="5505589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en-US" altLang="ja-JP" sz="7200" b="1" i="0" u="none" strike="noStrike" baseline="0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4" name="Picture 60">
            <a:extLst>
              <a:ext uri="{FF2B5EF4-FFF2-40B4-BE49-F238E27FC236}">
                <a16:creationId xmlns:a16="http://schemas.microsoft.com/office/drawing/2014/main" id="{0D57C435-00C3-B5A7-D106-57C566BEE8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19647" y="8167804"/>
            <a:ext cx="1729589" cy="551822"/>
          </a:xfrm>
          <a:prstGeom prst="rect">
            <a:avLst/>
          </a:prstGeom>
        </p:spPr>
      </p:pic>
      <p:sp>
        <p:nvSpPr>
          <p:cNvPr id="45" name="楕円 44">
            <a:extLst>
              <a:ext uri="{FF2B5EF4-FFF2-40B4-BE49-F238E27FC236}">
                <a16:creationId xmlns:a16="http://schemas.microsoft.com/office/drawing/2014/main" id="{806A4D28-D3F3-7D95-2896-783C904A0780}"/>
              </a:ext>
            </a:extLst>
          </p:cNvPr>
          <p:cNvSpPr/>
          <p:nvPr/>
        </p:nvSpPr>
        <p:spPr>
          <a:xfrm>
            <a:off x="6612803" y="9093311"/>
            <a:ext cx="708157" cy="708157"/>
          </a:xfrm>
          <a:prstGeom prst="ellipse">
            <a:avLst/>
          </a:prstGeom>
          <a:solidFill>
            <a:srgbClr val="F68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D9ADC72-D9F7-1351-D833-8C8BF6D9F8CE}"/>
              </a:ext>
            </a:extLst>
          </p:cNvPr>
          <p:cNvGrpSpPr/>
          <p:nvPr/>
        </p:nvGrpSpPr>
        <p:grpSpPr>
          <a:xfrm>
            <a:off x="3188585" y="7729967"/>
            <a:ext cx="3465059" cy="1144792"/>
            <a:chOff x="-3302543" y="8414799"/>
            <a:chExt cx="3465059" cy="114479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970DC3CA-7515-AB31-FEA7-0B3F1D26E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414799"/>
              <a:ext cx="2275536" cy="1144792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B781DADB-CF43-0DB2-7362-1A963153627D}"/>
                </a:ext>
              </a:extLst>
            </p:cNvPr>
            <p:cNvSpPr txBox="1"/>
            <p:nvPr/>
          </p:nvSpPr>
          <p:spPr>
            <a:xfrm>
              <a:off x="-3071072" y="9020038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2290EF-7464-B568-708A-530712F39539}"/>
              </a:ext>
            </a:extLst>
          </p:cNvPr>
          <p:cNvSpPr txBox="1"/>
          <p:nvPr/>
        </p:nvSpPr>
        <p:spPr>
          <a:xfrm>
            <a:off x="6653644" y="9153523"/>
            <a:ext cx="88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7E140D-8F70-42ED-E268-B9C82EEA50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95"/>
          <a:stretch/>
        </p:blipFill>
        <p:spPr>
          <a:xfrm>
            <a:off x="1806669" y="4086345"/>
            <a:ext cx="3624586" cy="25969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AE201E-B0DD-A85A-C132-BA2A96CCB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89" y="83156"/>
            <a:ext cx="2109153" cy="2404742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4A7AF90-C2D2-CB20-1E9A-A17F014898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/>
          <a:stretch/>
        </p:blipFill>
        <p:spPr>
          <a:xfrm>
            <a:off x="5170324" y="4081629"/>
            <a:ext cx="2557471" cy="260092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14024A2-8FE6-61E1-50F0-6A92A282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679"/>
          <a:stretch/>
        </p:blipFill>
        <p:spPr>
          <a:xfrm>
            <a:off x="-14603" y="4081629"/>
            <a:ext cx="2006933" cy="260092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F1DDBA-162B-AA08-3587-4776F9075A73}"/>
              </a:ext>
            </a:extLst>
          </p:cNvPr>
          <p:cNvSpPr txBox="1"/>
          <p:nvPr/>
        </p:nvSpPr>
        <p:spPr>
          <a:xfrm>
            <a:off x="362192" y="1821996"/>
            <a:ext cx="7791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  <a:effectLst>
                  <a:glow rad="76200">
                    <a:schemeClr val="accent2"/>
                  </a:glow>
                </a:effectLst>
                <a:latin typeface="+mn-ea"/>
              </a:rPr>
              <a:t>アキラ</a:t>
            </a:r>
            <a:r>
              <a:rPr kumimoji="1" lang="en-US" altLang="ja-JP" sz="4400" b="1" dirty="0">
                <a:solidFill>
                  <a:schemeClr val="bg1"/>
                </a:solidFill>
                <a:effectLst>
                  <a:glow rad="76200">
                    <a:schemeClr val="accent2"/>
                  </a:glow>
                </a:effectLst>
                <a:latin typeface="+mn-ea"/>
              </a:rPr>
              <a:t>100%</a:t>
            </a:r>
            <a:r>
              <a:rPr kumimoji="1" lang="ja-JP" altLang="en-US" sz="4400" b="1" dirty="0">
                <a:solidFill>
                  <a:schemeClr val="bg1"/>
                </a:solidFill>
                <a:effectLst>
                  <a:glow rad="76200">
                    <a:schemeClr val="accent2"/>
                  </a:glow>
                </a:effectLst>
                <a:latin typeface="+mn-ea"/>
              </a:rPr>
              <a:t>と行く！</a:t>
            </a:r>
            <a:endParaRPr kumimoji="1" lang="en-US" altLang="ja-JP" sz="4400" b="1" dirty="0">
              <a:solidFill>
                <a:schemeClr val="bg1"/>
              </a:solidFill>
              <a:effectLst>
                <a:glow rad="76200">
                  <a:schemeClr val="accent2"/>
                </a:glow>
              </a:effectLst>
              <a:latin typeface="+mn-ea"/>
            </a:endParaRPr>
          </a:p>
          <a:p>
            <a:r>
              <a:rPr kumimoji="1" lang="ja-JP" alt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たくさんの動物と出逢える</a:t>
            </a:r>
            <a:endParaRPr kumimoji="1" lang="en-US" altLang="ja-JP" sz="4400" b="1" dirty="0"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bg2">
                    <a:lumMod val="50000"/>
                    <a:alpha val="40000"/>
                  </a:scheme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東武動物公園　</a:t>
            </a:r>
            <a:r>
              <a:rPr kumimoji="1" lang="en-US" altLang="ja-JP" sz="4400" b="1" dirty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埼玉県</a:t>
            </a:r>
            <a:r>
              <a:rPr kumimoji="1" lang="en-US" altLang="ja-JP" sz="4400" b="1" dirty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0BD3D3-03D7-CA26-1C81-C220FF5787AF}"/>
              </a:ext>
            </a:extLst>
          </p:cNvPr>
          <p:cNvSpPr txBox="1"/>
          <p:nvPr/>
        </p:nvSpPr>
        <p:spPr>
          <a:xfrm>
            <a:off x="18175" y="6333141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画像提供：東武動物公園</a:t>
            </a:r>
          </a:p>
        </p:txBody>
      </p:sp>
    </p:spTree>
    <p:extLst>
      <p:ext uri="{BB962C8B-B14F-4D97-AF65-F5344CB8AC3E}">
        <p14:creationId xmlns:p14="http://schemas.microsoft.com/office/powerpoint/2010/main" val="21445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24537</TotalTime>
  <Words>46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Hiragino Kaku Gothic Pro</vt:lpstr>
      <vt:lpstr>UD デジタル 教科書体 NP-B</vt:lpstr>
      <vt:lpstr>けいふぉんと</vt:lpstr>
      <vt:lpstr>游ゴシック Light</vt:lpstr>
      <vt:lpstr>Arial</vt:lpstr>
      <vt:lpstr>BIZ UDPゴシック</vt:lpstr>
      <vt:lpstr>Calibri</vt:lpstr>
      <vt:lpstr>Calibri Light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12月ラインナップチラシ</dc:title>
  <dc:creator>齋藤 芙美</dc:creator>
  <cp:lastModifiedBy>上田 智美</cp:lastModifiedBy>
  <cp:revision>154</cp:revision>
  <cp:lastPrinted>2023-11-24T04:42:59Z</cp:lastPrinted>
  <dcterms:created xsi:type="dcterms:W3CDTF">2022-09-22T01:47:20Z</dcterms:created>
  <dcterms:modified xsi:type="dcterms:W3CDTF">2023-11-28T01:26:05Z</dcterms:modified>
</cp:coreProperties>
</file>