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92655-E1AE-49C8-BDBE-F2938EEA5F04}" v="4" dt="2023-10-26T06:47:24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1E392655-E1AE-49C8-BDBE-F2938EEA5F04}"/>
    <pc:docChg chg="modSld">
      <pc:chgData name="奥田陽子" userId="5bf8eb3d-eb6b-4939-b4ac-48d545c81564" providerId="ADAL" clId="{1E392655-E1AE-49C8-BDBE-F2938EEA5F04}" dt="2023-10-26T06:47:24.138" v="12"/>
      <pc:docMkLst>
        <pc:docMk/>
      </pc:docMkLst>
      <pc:sldChg chg="modSp mod">
        <pc:chgData name="奥田陽子" userId="5bf8eb3d-eb6b-4939-b4ac-48d545c81564" providerId="ADAL" clId="{1E392655-E1AE-49C8-BDBE-F2938EEA5F04}" dt="2023-10-26T06:47:24.138" v="12"/>
        <pc:sldMkLst>
          <pc:docMk/>
          <pc:sldMk cId="1845331208" sldId="260"/>
        </pc:sldMkLst>
        <pc:spChg chg="mod">
          <ac:chgData name="奥田陽子" userId="5bf8eb3d-eb6b-4939-b4ac-48d545c81564" providerId="ADAL" clId="{1E392655-E1AE-49C8-BDBE-F2938EEA5F04}" dt="2023-10-26T06:47:24.138" v="12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A8EB1330-526C-4E90-BB70-193F2236B3BE}"/>
    <pc:docChg chg="custSel modSld">
      <pc:chgData name="寺田 勝也" userId="8c59538c-4358-4eb0-84dd-2e7cb114f0dc" providerId="ADAL" clId="{A8EB1330-526C-4E90-BB70-193F2236B3BE}" dt="2023-08-16T00:56:27.567" v="0" actId="478"/>
      <pc:docMkLst>
        <pc:docMk/>
      </pc:docMkLst>
      <pc:sldChg chg="delSp mod">
        <pc:chgData name="寺田 勝也" userId="8c59538c-4358-4eb0-84dd-2e7cb114f0dc" providerId="ADAL" clId="{A8EB1330-526C-4E90-BB70-193F2236B3BE}" dt="2023-08-16T00:56:27.567" v="0" actId="478"/>
        <pc:sldMkLst>
          <pc:docMk/>
          <pc:sldMk cId="1845331208" sldId="260"/>
        </pc:sldMkLst>
        <pc:picChg chg="del">
          <ac:chgData name="寺田 勝也" userId="8c59538c-4358-4eb0-84dd-2e7cb114f0dc" providerId="ADAL" clId="{A8EB1330-526C-4E90-BB70-193F2236B3BE}" dt="2023-08-16T00:56:27.567" v="0" actId="478"/>
          <ac:picMkLst>
            <pc:docMk/>
            <pc:sldMk cId="1845331208" sldId="260"/>
            <ac:picMk id="22" creationId="{3F850A34-BF89-6804-4115-5BEA9607CD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6994C-FE13-4E11-956A-C2DDADE7087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ccc50300-c016-41b3-baf7-1f053ea3de53"/>
    <ds:schemaRef ds:uri="http://schemas.microsoft.com/office/infopath/2007/PartnerControls"/>
    <ds:schemaRef ds:uri="aa497eed-f72d-442f-adf5-cc88fbf9cce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116FAF-3FE1-42B3-AE3D-FF18FB581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72</cp:revision>
  <dcterms:created xsi:type="dcterms:W3CDTF">2022-02-20T16:12:08Z</dcterms:created>
  <dcterms:modified xsi:type="dcterms:W3CDTF">2023-11-08T09:51:35Z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