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dcterms:created xsi:type="dcterms:W3CDTF">2022-02-20T16:12:08Z</dcterms:created>
  <dcterms:modified xsi:type="dcterms:W3CDTF">2023-11-08T09:56:30Z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