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B611FD6-1C9B-4FBD-A274-EA02C09AA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EF9B55-F0B5-4A34-AF88-CB177CA2069E}">
  <ds:schemaRefs>
    <ds:schemaRef ds:uri="http://schemas.openxmlformats.org/package/2006/metadata/core-properties"/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96</cp:revision>
  <dcterms:created xsi:type="dcterms:W3CDTF">2022-02-20T16:12:08Z</dcterms:created>
  <dcterms:modified xsi:type="dcterms:W3CDTF">2023-11-08T09:54:04Z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