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00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>
        <p:guide orient="horz" pos="557"/>
        <p:guide pos="2160"/>
        <p:guide orient="horz" pos="5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E1703D78-B992-4F28-950A-62FBC586A780}"/>
    <pc:docChg chg="modSld">
      <pc:chgData name="藤田 英里沙" userId="55fb1634-084b-4aa3-92eb-65b651078df8" providerId="ADAL" clId="{E1703D78-B992-4F28-950A-62FBC586A780}" dt="2023-10-11T12:18:02.959" v="1" actId="166"/>
      <pc:docMkLst>
        <pc:docMk/>
      </pc:docMkLst>
      <pc:sldChg chg="modSp mod">
        <pc:chgData name="藤田 英里沙" userId="55fb1634-084b-4aa3-92eb-65b651078df8" providerId="ADAL" clId="{E1703D78-B992-4F28-950A-62FBC586A780}" dt="2023-10-11T12:18:02.959" v="1" actId="166"/>
        <pc:sldMkLst>
          <pc:docMk/>
          <pc:sldMk cId="3526360580" sldId="257"/>
        </pc:sldMkLst>
        <pc:spChg chg="ord">
          <ac:chgData name="藤田 英里沙" userId="55fb1634-084b-4aa3-92eb-65b651078df8" providerId="ADAL" clId="{E1703D78-B992-4F28-950A-62FBC586A780}" dt="2023-10-11T12:18:02.959" v="1" actId="166"/>
          <ac:spMkLst>
            <pc:docMk/>
            <pc:sldMk cId="3526360580" sldId="257"/>
            <ac:spMk id="18" creationId="{A4E219B3-5E4C-4EA4-C710-C98D729A3C48}"/>
          </ac:spMkLst>
        </pc:spChg>
        <pc:picChg chg="mod">
          <ac:chgData name="藤田 英里沙" userId="55fb1634-084b-4aa3-92eb-65b651078df8" providerId="ADAL" clId="{E1703D78-B992-4F28-950A-62FBC586A780}" dt="2023-10-11T12:17:44.232" v="0" actId="1076"/>
          <ac:picMkLst>
            <pc:docMk/>
            <pc:sldMk cId="3526360580" sldId="257"/>
            <ac:picMk id="4" creationId="{1CB60B7D-6F83-14CB-EBB4-162C2A5CE753}"/>
          </ac:picMkLst>
        </pc:picChg>
      </pc:sldChg>
    </pc:docChg>
  </pc:docChgLst>
  <pc:docChgLst>
    <pc:chgData name="奥田陽子" userId="5bf8eb3d-eb6b-4939-b4ac-48d545c81564" providerId="ADAL" clId="{4351A51A-D720-47DA-9C47-5C6F0D490D5F}"/>
    <pc:docChg chg="modSld">
      <pc:chgData name="奥田陽子" userId="5bf8eb3d-eb6b-4939-b4ac-48d545c81564" providerId="ADAL" clId="{4351A51A-D720-47DA-9C47-5C6F0D490D5F}" dt="2023-10-26T04:39:03.942" v="7" actId="20577"/>
      <pc:docMkLst>
        <pc:docMk/>
      </pc:docMkLst>
      <pc:sldChg chg="modSp mod">
        <pc:chgData name="奥田陽子" userId="5bf8eb3d-eb6b-4939-b4ac-48d545c81564" providerId="ADAL" clId="{4351A51A-D720-47DA-9C47-5C6F0D490D5F}" dt="2023-10-26T04:39:03.942" v="7" actId="20577"/>
        <pc:sldMkLst>
          <pc:docMk/>
          <pc:sldMk cId="3526360580" sldId="257"/>
        </pc:sldMkLst>
        <pc:spChg chg="mod">
          <ac:chgData name="奥田陽子" userId="5bf8eb3d-eb6b-4939-b4ac-48d545c81564" providerId="ADAL" clId="{4351A51A-D720-47DA-9C47-5C6F0D490D5F}" dt="2023-10-26T04:39:03.942" v="7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2024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18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木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1CB60B7D-6F83-14CB-EBB4-162C2A5CE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13301" r="38072" b="8461"/>
          <a:stretch/>
        </p:blipFill>
        <p:spPr>
          <a:xfrm>
            <a:off x="-1" y="-12031"/>
            <a:ext cx="6858001" cy="82790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1999249-3DE5-F751-AC98-F44681F92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58" t="8726" r="36401" b="284"/>
          <a:stretch/>
        </p:blipFill>
        <p:spPr>
          <a:xfrm rot="237109">
            <a:off x="627530" y="1483056"/>
            <a:ext cx="5602941" cy="6268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8D6F5941-3F2D-9997-60B0-1BFCCC048228}"/>
              </a:ext>
            </a:extLst>
          </p:cNvPr>
          <p:cNvGrpSpPr/>
          <p:nvPr/>
        </p:nvGrpSpPr>
        <p:grpSpPr>
          <a:xfrm>
            <a:off x="255494" y="655638"/>
            <a:ext cx="6362562" cy="1423247"/>
            <a:chOff x="-2061606" y="-6443"/>
            <a:chExt cx="7007270" cy="1567462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039042E9-BC24-8EBC-CD70-FAE593BE30BB}"/>
                </a:ext>
              </a:extLst>
            </p:cNvPr>
            <p:cNvSpPr/>
            <p:nvPr/>
          </p:nvSpPr>
          <p:spPr bwMode="auto">
            <a:xfrm>
              <a:off x="-2061606" y="-6443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bg1"/>
                  </a:solidFill>
                  <a:effectLst>
                    <a:glow rad="228600">
                      <a:srgbClr val="FFC000"/>
                    </a:glo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bg1"/>
                </a:solidFill>
                <a:effectLst>
                  <a:glow rad="228600">
                    <a:srgbClr val="FFC000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B8A85AE-B0E1-1B70-599C-DE99FB31C087}"/>
                </a:ext>
              </a:extLst>
            </p:cNvPr>
            <p:cNvSpPr/>
            <p:nvPr/>
          </p:nvSpPr>
          <p:spPr bwMode="auto">
            <a:xfrm>
              <a:off x="-2061606" y="0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accent6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E838BCBC-0609-91B1-FEB6-F34A851005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37" t="13687" r="40147" b="38691"/>
          <a:stretch/>
        </p:blipFill>
        <p:spPr>
          <a:xfrm rot="21355686">
            <a:off x="356920" y="6513089"/>
            <a:ext cx="1428527" cy="148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99CF1C2-1F0B-B87D-F626-616F4ACFD2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767" t="20847" r="35283" b="44172"/>
          <a:stretch/>
        </p:blipFill>
        <p:spPr>
          <a:xfrm rot="356183">
            <a:off x="1891325" y="6580300"/>
            <a:ext cx="1467738" cy="1428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図 23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C5F913C2-CCEC-D497-D413-8B7CC551C4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t="30151" r="48290" b="31432"/>
          <a:stretch/>
        </p:blipFill>
        <p:spPr>
          <a:xfrm rot="21226638">
            <a:off x="3505413" y="6552079"/>
            <a:ext cx="1424673" cy="148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C2AB82A-052B-2BAE-7E2F-256DF5A968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514" t="22749" r="48224" b="53225"/>
          <a:stretch/>
        </p:blipFill>
        <p:spPr>
          <a:xfrm rot="361007">
            <a:off x="5054578" y="6580814"/>
            <a:ext cx="1428527" cy="1455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E219B3-5E4C-4EA4-C710-C98D729A3C48}"/>
              </a:ext>
            </a:extLst>
          </p:cNvPr>
          <p:cNvSpPr txBox="1"/>
          <p:nvPr/>
        </p:nvSpPr>
        <p:spPr>
          <a:xfrm>
            <a:off x="357646" y="255528"/>
            <a:ext cx="6142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spc="2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グローバルドラマティーチャー松藏（まつぞう）の</a:t>
            </a:r>
            <a:endParaRPr lang="en-US" altLang="ja-JP" sz="2000" b="1" spc="2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3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05D39F-F5D0-40E1-8D2A-592A64B4A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F95503-6E06-44A9-8ACD-7029616C0F7E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a497eed-f72d-442f-adf5-cc88fbf9cce6"/>
    <ds:schemaRef ds:uri="http://purl.org/dc/dcmitype/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35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67</cp:revision>
  <cp:lastPrinted>2022-02-22T07:44:13Z</cp:lastPrinted>
  <dcterms:created xsi:type="dcterms:W3CDTF">2021-12-24T07:23:06Z</dcterms:created>
  <dcterms:modified xsi:type="dcterms:W3CDTF">2023-11-08T09:43:03Z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