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2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4DD633C-F00B-496A-A19B-6ED835A68EFA}"/>
    <pc:docChg chg="delSld">
      <pc:chgData name="奥田陽子" userId="5bf8eb3d-eb6b-4939-b4ac-48d545c81564" providerId="ADAL" clId="{F4DD633C-F00B-496A-A19B-6ED835A68EFA}" dt="2023-11-13T05:06:08.047" v="1" actId="47"/>
      <pc:docMkLst>
        <pc:docMk/>
      </pc:docMkLst>
      <pc:sldChg chg="del">
        <pc:chgData name="奥田陽子" userId="5bf8eb3d-eb6b-4939-b4ac-48d545c81564" providerId="ADAL" clId="{F4DD633C-F00B-496A-A19B-6ED835A68EFA}" dt="2023-11-13T05:06:06.884" v="0" actId="47"/>
        <pc:sldMkLst>
          <pc:docMk/>
          <pc:sldMk cId="785523628" sldId="343"/>
        </pc:sldMkLst>
      </pc:sldChg>
      <pc:sldChg chg="del">
        <pc:chgData name="奥田陽子" userId="5bf8eb3d-eb6b-4939-b4ac-48d545c81564" providerId="ADAL" clId="{F4DD633C-F00B-496A-A19B-6ED835A68EFA}" dt="2023-11-13T05:06:08.047" v="1" actId="47"/>
        <pc:sldMkLst>
          <pc:docMk/>
          <pc:sldMk cId="3006588692" sldId="34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木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1392844" y="2933480"/>
            <a:ext cx="4072312" cy="43553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5038012" y="4773528"/>
            <a:ext cx="1843841" cy="188861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96595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897335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松藏</a:t>
            </a:r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8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（まつぞう）</a:t>
            </a:r>
            <a:endParaRPr kumimoji="1" lang="ja-JP" altLang="en-US" sz="4000" spc="3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8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54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33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62</cp:revision>
  <cp:lastPrinted>2023-04-22T05:57:36Z</cp:lastPrinted>
  <dcterms:created xsi:type="dcterms:W3CDTF">2022-02-20T16:12:08Z</dcterms:created>
  <dcterms:modified xsi:type="dcterms:W3CDTF">2023-11-13T05:06:12Z</dcterms:modified>
</cp:coreProperties>
</file>