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287CFD3-B6E4-4F87-ABA8-FDE2E7100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F8E1E-E21D-48C3-8829-58CA2D3BF1AB}">
  <ds:schemaRefs>
    <ds:schemaRef ds:uri="http://schemas.openxmlformats.org/package/2006/metadata/core-properties"/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73</cp:revision>
  <dcterms:created xsi:type="dcterms:W3CDTF">2022-02-20T16:12:08Z</dcterms:created>
  <dcterms:modified xsi:type="dcterms:W3CDTF">2023-11-08T09:51:02Z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