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1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F38"/>
    <a:srgbClr val="B3D5F1"/>
    <a:srgbClr val="F6FFCC"/>
    <a:srgbClr val="B9F2AC"/>
    <a:srgbClr val="E6E6E6"/>
    <a:srgbClr val="4C8433"/>
    <a:srgbClr val="996185"/>
    <a:srgbClr val="855474"/>
    <a:srgbClr val="D58100"/>
    <a:srgbClr val="1B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39" d="100"/>
          <a:sy n="39" d="100"/>
        </p:scale>
        <p:origin x="13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F6B4766-6E02-6138-DE47-169D3041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9088" y="0"/>
            <a:ext cx="11211110" cy="10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29966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 Light</vt:lpstr>
      <vt:lpstr>Arial</vt:lpstr>
      <vt:lpstr>Calibri</vt:lpstr>
      <vt:lpstr>Calibri Light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12月ラインナップチラシ</dc:title>
  <dc:creator>齋藤 芙美</dc:creator>
  <cp:lastModifiedBy>上田 智美</cp:lastModifiedBy>
  <cp:revision>157</cp:revision>
  <cp:lastPrinted>2023-11-24T04:42:59Z</cp:lastPrinted>
  <dcterms:created xsi:type="dcterms:W3CDTF">2022-09-22T01:47:20Z</dcterms:created>
  <dcterms:modified xsi:type="dcterms:W3CDTF">2023-11-28T02:16:07Z</dcterms:modified>
</cp:coreProperties>
</file>