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EF30DDAA-0295-4BE0-B96D-1C9E7B447C31}"/>
    <pc:docChg chg="modSld">
      <pc:chgData name="奥田陽子" userId="5bf8eb3d-eb6b-4939-b4ac-48d545c81564" providerId="ADAL" clId="{EF30DDAA-0295-4BE0-B96D-1C9E7B447C31}" dt="2023-10-26T04:42:27.915" v="8" actId="20577"/>
      <pc:docMkLst>
        <pc:docMk/>
      </pc:docMkLst>
      <pc:sldChg chg="modSp mod">
        <pc:chgData name="奥田陽子" userId="5bf8eb3d-eb6b-4939-b4ac-48d545c81564" providerId="ADAL" clId="{EF30DDAA-0295-4BE0-B96D-1C9E7B447C31}" dt="2023-10-26T04:42:27.915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EF30DDAA-0295-4BE0-B96D-1C9E7B447C31}" dt="2023-10-26T04:42:27.915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木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9E280C-04AF-43DE-8EBF-06B6E337BFBB}">
  <ds:schemaRefs>
    <ds:schemaRef ds:uri="aa497eed-f72d-442f-adf5-cc88fbf9cce6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ccc50300-c016-41b3-baf7-1f053ea3de5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DB8945-7EF1-4A94-AE80-AD647EFBB6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87</cp:revision>
  <dcterms:created xsi:type="dcterms:W3CDTF">2022-02-20T16:12:08Z</dcterms:created>
  <dcterms:modified xsi:type="dcterms:W3CDTF">2023-11-08T09:37:56Z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