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321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5A30"/>
    <a:srgbClr val="F16565"/>
    <a:srgbClr val="F69C9C"/>
    <a:srgbClr val="3E68AC"/>
    <a:srgbClr val="EF7C35"/>
    <a:srgbClr val="F8AF2C"/>
    <a:srgbClr val="F36D31"/>
    <a:srgbClr val="CC0000"/>
    <a:srgbClr val="FAD962"/>
    <a:srgbClr val="EE85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奥田陽子" userId="5bf8eb3d-eb6b-4939-b4ac-48d545c81564" providerId="ADAL" clId="{B08DF0E9-4349-435B-A7BB-35C4D89ED05A}"/>
    <pc:docChg chg="modSld">
      <pc:chgData name="奥田陽子" userId="5bf8eb3d-eb6b-4939-b4ac-48d545c81564" providerId="ADAL" clId="{B08DF0E9-4349-435B-A7BB-35C4D89ED05A}" dt="2023-10-26T06:40:39.250" v="8" actId="20577"/>
      <pc:docMkLst>
        <pc:docMk/>
      </pc:docMkLst>
      <pc:sldChg chg="modSp mod">
        <pc:chgData name="奥田陽子" userId="5bf8eb3d-eb6b-4939-b4ac-48d545c81564" providerId="ADAL" clId="{B08DF0E9-4349-435B-A7BB-35C4D89ED05A}" dt="2023-10-26T06:40:39.250" v="8" actId="20577"/>
        <pc:sldMkLst>
          <pc:docMk/>
          <pc:sldMk cId="3991624119" sldId="321"/>
        </pc:sldMkLst>
        <pc:spChg chg="mod">
          <ac:chgData name="奥田陽子" userId="5bf8eb3d-eb6b-4939-b4ac-48d545c81564" providerId="ADAL" clId="{B08DF0E9-4349-435B-A7BB-35C4D89ED05A}" dt="2023-10-26T06:40:39.250" v="8" actId="20577"/>
          <ac:spMkLst>
            <pc:docMk/>
            <pc:sldMk cId="3991624119" sldId="321"/>
            <ac:spMk id="38" creationId="{BE748F7A-8FDD-D389-D303-355E3FFB2FF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FEAF5F6F-34EA-269D-B79A-D6EF7FEA0090}"/>
              </a:ext>
            </a:extLst>
          </p:cNvPr>
          <p:cNvSpPr/>
          <p:nvPr/>
        </p:nvSpPr>
        <p:spPr>
          <a:xfrm>
            <a:off x="-6764" y="0"/>
            <a:ext cx="6871528" cy="8218358"/>
          </a:xfrm>
          <a:prstGeom prst="rect">
            <a:avLst/>
          </a:prstGeom>
          <a:gradFill>
            <a:gsLst>
              <a:gs pos="0">
                <a:srgbClr val="002060"/>
              </a:gs>
              <a:gs pos="45000">
                <a:srgbClr val="F69C9C"/>
              </a:gs>
              <a:gs pos="93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3867E732-AC2B-CECA-1264-278476C26191}"/>
              </a:ext>
            </a:extLst>
          </p:cNvPr>
          <p:cNvSpPr/>
          <p:nvPr/>
        </p:nvSpPr>
        <p:spPr>
          <a:xfrm>
            <a:off x="-509" y="11242"/>
            <a:ext cx="6871528" cy="8218358"/>
          </a:xfrm>
          <a:prstGeom prst="rect">
            <a:avLst/>
          </a:prstGeom>
          <a:blipFill dpi="0" rotWithShape="1">
            <a:blip r:embed="rId2">
              <a:alphaModFix amt="4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 descr="誕生日のケーキ&#10;&#10;中程度の精度で自動的に生成された説明">
            <a:extLst>
              <a:ext uri="{FF2B5EF4-FFF2-40B4-BE49-F238E27FC236}">
                <a16:creationId xmlns:a16="http://schemas.microsoft.com/office/drawing/2014/main" id="{BF2AC437-1FD7-166B-8979-8EA6FEB4D9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624"/>
            <a:ext cx="6858000" cy="9700752"/>
          </a:xfrm>
          <a:prstGeom prst="rect">
            <a:avLst/>
          </a:prstGeom>
        </p:spPr>
      </p:pic>
      <p:pic>
        <p:nvPicPr>
          <p:cNvPr id="11" name="図 10" descr="紫のドレスを着た女性&#10;&#10;自動的に生成された説明">
            <a:extLst>
              <a:ext uri="{FF2B5EF4-FFF2-40B4-BE49-F238E27FC236}">
                <a16:creationId xmlns:a16="http://schemas.microsoft.com/office/drawing/2014/main" id="{9F414347-4B32-1C32-9112-DBF6BC0B2A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54"/>
          <a:stretch/>
        </p:blipFill>
        <p:spPr>
          <a:xfrm>
            <a:off x="-951743" y="2923090"/>
            <a:ext cx="6682126" cy="5295268"/>
          </a:xfrm>
          <a:prstGeom prst="rect">
            <a:avLst/>
          </a:prstGeom>
        </p:spPr>
      </p:pic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C95F64D8-BAFF-52B6-E0B2-428A63903043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33" name="グループ化 32">
              <a:extLst>
                <a:ext uri="{FF2B5EF4-FFF2-40B4-BE49-F238E27FC236}">
                  <a16:creationId xmlns:a16="http://schemas.microsoft.com/office/drawing/2014/main" id="{09A1E309-4FB4-B973-392D-75576B2885EC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35" name="正方形/長方形 34">
                <a:extLst>
                  <a:ext uri="{FF2B5EF4-FFF2-40B4-BE49-F238E27FC236}">
                    <a16:creationId xmlns:a16="http://schemas.microsoft.com/office/drawing/2014/main" id="{7F913A02-E684-86FC-6C54-8B0DD98000B2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83A7F55-F5F6-39F4-082F-14E46FF9EAA0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35452"/>
                <a:chOff x="-1" y="8421092"/>
                <a:chExt cx="6849776" cy="1335452"/>
              </a:xfrm>
            </p:grpSpPr>
            <p:sp>
              <p:nvSpPr>
                <p:cNvPr id="37" name="テキスト ボックス 36">
                  <a:extLst>
                    <a:ext uri="{FF2B5EF4-FFF2-40B4-BE49-F238E27FC236}">
                      <a16:creationId xmlns:a16="http://schemas.microsoft.com/office/drawing/2014/main" id="{6CB67ABF-E9E7-E41C-33DB-9FCDACE31FA2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38" name="テキスト ボックス 37">
                  <a:extLst>
                    <a:ext uri="{FF2B5EF4-FFF2-40B4-BE49-F238E27FC236}">
                      <a16:creationId xmlns:a16="http://schemas.microsoft.com/office/drawing/2014/main" id="{BE748F7A-8FDD-D389-D303-355E3FFB2FF9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10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39" name="テキスト ボックス 38">
                  <a:extLst>
                    <a:ext uri="{FF2B5EF4-FFF2-40B4-BE49-F238E27FC236}">
                      <a16:creationId xmlns:a16="http://schemas.microsoft.com/office/drawing/2014/main" id="{CFA61C46-E505-4B2D-E0EC-963C0AC86554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</a:p>
              </p:txBody>
            </p:sp>
          </p:grpSp>
        </p:grpSp>
        <p:pic>
          <p:nvPicPr>
            <p:cNvPr id="34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15531B56-AD44-F90D-B6CE-B5C5FC78FB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288" y="9490972"/>
              <a:ext cx="1622411" cy="39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01D8F4E-F774-100D-8DE1-A7B6FF343D8A}"/>
              </a:ext>
            </a:extLst>
          </p:cNvPr>
          <p:cNvSpPr txBox="1"/>
          <p:nvPr/>
        </p:nvSpPr>
        <p:spPr>
          <a:xfrm>
            <a:off x="433668" y="537560"/>
            <a:ext cx="6166579" cy="425822"/>
          </a:xfrm>
          <a:prstGeom prst="rect">
            <a:avLst/>
          </a:prstGeom>
          <a:noFill/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ctr"/>
            <a:r>
              <a:rPr kumimoji="1" lang="ja-JP" altLang="en-US" sz="3200" b="1" dirty="0">
                <a:solidFill>
                  <a:srgbClr val="F16565"/>
                </a:solidFill>
                <a:effectLst>
                  <a:glow rad="88900">
                    <a:schemeClr val="bg1"/>
                  </a:glo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ナウでヤングな体操タイム！</a:t>
            </a:r>
            <a:endParaRPr kumimoji="1" lang="en-US" altLang="ja-JP" sz="3200" b="1" dirty="0">
              <a:solidFill>
                <a:srgbClr val="F16565"/>
              </a:solidFill>
              <a:effectLst>
                <a:glow rad="88900">
                  <a:schemeClr val="bg1"/>
                </a:glow>
              </a:effectLst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D5682BD8-3D7B-1C6C-9B5D-FE2B68170583}"/>
              </a:ext>
            </a:extLst>
          </p:cNvPr>
          <p:cNvGrpSpPr/>
          <p:nvPr/>
        </p:nvGrpSpPr>
        <p:grpSpPr>
          <a:xfrm>
            <a:off x="307934" y="1523524"/>
            <a:ext cx="6431795" cy="425822"/>
            <a:chOff x="756063" y="2813907"/>
            <a:chExt cx="5562849" cy="425822"/>
          </a:xfrm>
        </p:grpSpPr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FB538D9F-FF09-AE93-D3A2-AC2ABE5216C9}"/>
                </a:ext>
              </a:extLst>
            </p:cNvPr>
            <p:cNvSpPr txBox="1"/>
            <p:nvPr/>
          </p:nvSpPr>
          <p:spPr>
            <a:xfrm>
              <a:off x="756063" y="2813907"/>
              <a:ext cx="5562849" cy="425822"/>
            </a:xfrm>
            <a:prstGeom prst="rect">
              <a:avLst/>
            </a:prstGeom>
            <a:noFill/>
          </p:spPr>
          <p:txBody>
            <a:bodyPr wrap="square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kumimoji="1" lang="ja-JP" altLang="en-US" sz="6000" b="1" dirty="0">
                  <a:ln w="190500">
                    <a:solidFill>
                      <a:srgbClr val="F45A30"/>
                    </a:solidFill>
                  </a:ln>
                  <a:solidFill>
                    <a:srgbClr val="F45A30"/>
                  </a:solidFill>
                  <a:effectLst>
                    <a:glow rad="114300">
                      <a:schemeClr val="bg1">
                        <a:alpha val="89000"/>
                      </a:schemeClr>
                    </a:glow>
                  </a:effectLst>
                  <a:latin typeface="ヒラギノ角ゴ Std W8" panose="020B0800000000000000" pitchFamily="34" charset="-128"/>
                  <a:ea typeface="ヒラギノ角ゴ Std W8" panose="020B0800000000000000" pitchFamily="34" charset="-128"/>
                </a:rPr>
                <a:t>レッツ盆ダンス♪</a:t>
              </a:r>
              <a:endParaRPr kumimoji="1" lang="en-US" altLang="ja-JP" sz="6000" b="1" dirty="0">
                <a:ln w="190500">
                  <a:solidFill>
                    <a:srgbClr val="F45A30"/>
                  </a:solidFill>
                </a:ln>
                <a:solidFill>
                  <a:srgbClr val="F45A30"/>
                </a:solidFill>
                <a:effectLst>
                  <a:glow rad="114300">
                    <a:schemeClr val="bg1">
                      <a:alpha val="89000"/>
                    </a:schemeClr>
                  </a:glow>
                </a:effectLst>
                <a:latin typeface="ヒラギノ角ゴ Std W8" panose="020B0800000000000000" pitchFamily="34" charset="-128"/>
                <a:ea typeface="ヒラギノ角ゴ Std W8" panose="020B0800000000000000" pitchFamily="34" charset="-128"/>
              </a:endParaRPr>
            </a:p>
          </p:txBody>
        </p:sp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050E7C2C-87AC-A677-E8AE-E9C500E02F7B}"/>
                </a:ext>
              </a:extLst>
            </p:cNvPr>
            <p:cNvSpPr txBox="1"/>
            <p:nvPr/>
          </p:nvSpPr>
          <p:spPr>
            <a:xfrm>
              <a:off x="756063" y="2813907"/>
              <a:ext cx="5562849" cy="425822"/>
            </a:xfrm>
            <a:prstGeom prst="rect">
              <a:avLst/>
            </a:prstGeom>
            <a:noFill/>
          </p:spPr>
          <p:txBody>
            <a:bodyPr wrap="square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kumimoji="1" lang="ja-JP" altLang="en-US" sz="6000" b="1" dirty="0">
                  <a:ln w="127000">
                    <a:solidFill>
                      <a:srgbClr val="F45A30"/>
                    </a:solidFill>
                  </a:ln>
                  <a:solidFill>
                    <a:srgbClr val="F45A30"/>
                  </a:solidFill>
                  <a:effectLst/>
                  <a:latin typeface="ヒラギノ角ゴ Std W8" panose="020B0800000000000000" pitchFamily="34" charset="-128"/>
                  <a:ea typeface="ヒラギノ角ゴ Std W8" panose="020B0800000000000000" pitchFamily="34" charset="-128"/>
                </a:rPr>
                <a:t>レッツ盆ダンス♪</a:t>
              </a:r>
              <a:endParaRPr kumimoji="1" lang="en-US" altLang="ja-JP" sz="6000" b="1" dirty="0">
                <a:ln w="127000">
                  <a:solidFill>
                    <a:srgbClr val="F45A30"/>
                  </a:solidFill>
                </a:ln>
                <a:solidFill>
                  <a:srgbClr val="F45A30"/>
                </a:solidFill>
                <a:effectLst/>
                <a:latin typeface="ヒラギノ角ゴ Std W8" panose="020B0800000000000000" pitchFamily="34" charset="-128"/>
                <a:ea typeface="ヒラギノ角ゴ Std W8" panose="020B0800000000000000" pitchFamily="34" charset="-128"/>
              </a:endParaRPr>
            </a:p>
          </p:txBody>
        </p:sp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5379463C-5150-62A0-BCCD-4D8BB2AEFD63}"/>
                </a:ext>
              </a:extLst>
            </p:cNvPr>
            <p:cNvSpPr txBox="1"/>
            <p:nvPr/>
          </p:nvSpPr>
          <p:spPr>
            <a:xfrm>
              <a:off x="756063" y="2813907"/>
              <a:ext cx="5562849" cy="425822"/>
            </a:xfrm>
            <a:prstGeom prst="rect">
              <a:avLst/>
            </a:prstGeom>
            <a:noFill/>
          </p:spPr>
          <p:txBody>
            <a:bodyPr wrap="square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kumimoji="1" lang="ja-JP" altLang="en-US" sz="6000" b="1" dirty="0">
                  <a:solidFill>
                    <a:schemeClr val="bg1"/>
                  </a:solidFill>
                  <a:effectLst/>
                  <a:latin typeface="ヒラギノ角ゴ Std W8" panose="020B0800000000000000" pitchFamily="34" charset="-128"/>
                  <a:ea typeface="ヒラギノ角ゴ Std W8" panose="020B0800000000000000" pitchFamily="34" charset="-128"/>
                </a:rPr>
                <a:t>レッツ盆ダンス♪</a:t>
              </a:r>
              <a:endParaRPr kumimoji="1" lang="en-US" altLang="ja-JP" sz="6000" b="1" dirty="0">
                <a:solidFill>
                  <a:schemeClr val="bg1"/>
                </a:solidFill>
                <a:effectLst/>
                <a:latin typeface="ヒラギノ角ゴ Std W8" panose="020B0800000000000000" pitchFamily="34" charset="-128"/>
                <a:ea typeface="ヒラギノ角ゴ Std W8" panose="020B0800000000000000" pitchFamily="34" charset="-128"/>
              </a:endParaRPr>
            </a:p>
          </p:txBody>
        </p: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1D0167A1-EC83-DE3D-3B6E-7BF5157ACCAD}"/>
              </a:ext>
            </a:extLst>
          </p:cNvPr>
          <p:cNvGrpSpPr/>
          <p:nvPr/>
        </p:nvGrpSpPr>
        <p:grpSpPr>
          <a:xfrm>
            <a:off x="162862" y="7466405"/>
            <a:ext cx="2019449" cy="614163"/>
            <a:chOff x="-4539273" y="2057647"/>
            <a:chExt cx="2019449" cy="614163"/>
          </a:xfrm>
        </p:grpSpPr>
        <p:sp>
          <p:nvSpPr>
            <p:cNvPr id="44" name="正方形/長方形 43">
              <a:extLst>
                <a:ext uri="{FF2B5EF4-FFF2-40B4-BE49-F238E27FC236}">
                  <a16:creationId xmlns:a16="http://schemas.microsoft.com/office/drawing/2014/main" id="{BA053F5A-2287-A00C-C5F0-F76FA251849B}"/>
                </a:ext>
              </a:extLst>
            </p:cNvPr>
            <p:cNvSpPr/>
            <p:nvPr/>
          </p:nvSpPr>
          <p:spPr>
            <a:xfrm rot="5400000">
              <a:off x="-3836630" y="1355004"/>
              <a:ext cx="614163" cy="20194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9FD9492A-58FD-B4DB-E88C-9759395DA2A4}"/>
                </a:ext>
              </a:extLst>
            </p:cNvPr>
            <p:cNvSpPr txBox="1"/>
            <p:nvPr/>
          </p:nvSpPr>
          <p:spPr>
            <a:xfrm>
              <a:off x="-4497496" y="2072341"/>
              <a:ext cx="197041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b="1" dirty="0">
                  <a:latin typeface="HGS明朝B" panose="02020800000000000000" pitchFamily="18" charset="-128"/>
                  <a:ea typeface="HGS明朝B" panose="02020800000000000000" pitchFamily="18" charset="-128"/>
                </a:rPr>
                <a:t>星 カオル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1624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7" ma:contentTypeDescription="新しいドキュメントを作成します。" ma:contentTypeScope="" ma:versionID="059a45df9a9791ef43139fdb7e638f6d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dfe6284d62bdcd730faa2434b8ff21c1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CB0FF0-31E9-4AA8-B768-6A5C0B3F998D}">
  <ds:schemaRefs>
    <ds:schemaRef ds:uri="http://schemas.openxmlformats.org/package/2006/metadata/core-properties"/>
    <ds:schemaRef ds:uri="http://purl.org/dc/dcmitype/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E0B9111E-F449-401C-83FE-029EACB65AB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148BC4-69C6-4346-AF50-FA869FB79D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1200</TotalTime>
  <Words>39</Words>
  <Application>Microsoft Office PowerPoint</Application>
  <PresentationFormat>A4 210 x 297 mm</PresentationFormat>
  <Paragraphs>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HGPｺﾞｼｯｸE</vt:lpstr>
      <vt:lpstr>HGS明朝B</vt:lpstr>
      <vt:lpstr>Hiragino Kaku Gothic Pro W3</vt:lpstr>
      <vt:lpstr>ヒラギノ角ゴ Std W8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59</cp:revision>
  <dcterms:created xsi:type="dcterms:W3CDTF">2022-02-20T16:12:08Z</dcterms:created>
  <dcterms:modified xsi:type="dcterms:W3CDTF">2023-11-08T09:41:08Z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