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2C2C3726-6E5F-46E5-A541-76625C95739F}"/>
    <pc:docChg chg="modSld">
      <pc:chgData name="奥田陽子" userId="5bf8eb3d-eb6b-4939-b4ac-48d545c81564" providerId="ADAL" clId="{2C2C3726-6E5F-46E5-A541-76625C95739F}" dt="2023-11-10T04:43:41.475" v="7" actId="20577"/>
      <pc:docMkLst>
        <pc:docMk/>
      </pc:docMkLst>
      <pc:sldChg chg="modSp mod">
        <pc:chgData name="奥田陽子" userId="5bf8eb3d-eb6b-4939-b4ac-48d545c81564" providerId="ADAL" clId="{2C2C3726-6E5F-46E5-A541-76625C95739F}" dt="2023-11-10T04:43:41.475" v="7" actId="20577"/>
        <pc:sldMkLst>
          <pc:docMk/>
          <pc:sldMk cId="3614745249" sldId="339"/>
        </pc:sldMkLst>
        <pc:spChg chg="mod">
          <ac:chgData name="奥田陽子" userId="5bf8eb3d-eb6b-4939-b4ac-48d545c81564" providerId="ADAL" clId="{2C2C3726-6E5F-46E5-A541-76625C95739F}" dt="2023-11-10T04:43:41.475" v="7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EAC37278-F3FB-4A68-9681-2582DC0C2375}"/>
    <pc:docChg chg="modSld">
      <pc:chgData name="奥田陽子" userId="5bf8eb3d-eb6b-4939-b4ac-48d545c81564" providerId="ADAL" clId="{EAC37278-F3FB-4A68-9681-2582DC0C2375}" dt="2023-10-26T06:38:57.410" v="3" actId="20577"/>
      <pc:docMkLst>
        <pc:docMk/>
      </pc:docMkLst>
      <pc:sldChg chg="modSp mod">
        <pc:chgData name="奥田陽子" userId="5bf8eb3d-eb6b-4939-b4ac-48d545c81564" providerId="ADAL" clId="{EAC37278-F3FB-4A68-9681-2582DC0C2375}" dt="2023-10-26T06:38:57.410" v="3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C37278-F3FB-4A68-9681-2582DC0C2375}" dt="2023-10-26T06:38:57.410" v="3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DFB4A4-AD2D-599F-E518-B3A628920523}"/>
              </a:ext>
            </a:extLst>
          </p:cNvPr>
          <p:cNvGrpSpPr/>
          <p:nvPr/>
        </p:nvGrpSpPr>
        <p:grpSpPr>
          <a:xfrm>
            <a:off x="1253873" y="218063"/>
            <a:ext cx="4341405" cy="581082"/>
            <a:chOff x="-584596" y="-1296756"/>
            <a:chExt cx="5748689" cy="76944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F352756-0AB5-8573-2ADD-136117D7BD89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glow rad="101600">
                      <a:srgbClr val="E76E13">
                        <a:alpha val="45000"/>
                      </a:srgbClr>
                    </a:glo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E76E13">
                      <a:alpha val="45000"/>
                    </a:srgbClr>
                  </a:glo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447E1D7-25BB-66A4-B3C0-B040196D57E0}"/>
                </a:ext>
              </a:extLst>
            </p:cNvPr>
            <p:cNvSpPr/>
            <p:nvPr/>
          </p:nvSpPr>
          <p:spPr>
            <a:xfrm>
              <a:off x="-584596" y="-1296755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4000" dirty="0">
                  <a:ln w="8255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4000" b="0" cap="none" spc="0" dirty="0">
                <a:ln w="825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C3CDAB0-A1E9-22D8-123A-5D4380BF3686}"/>
                </a:ext>
              </a:extLst>
            </p:cNvPr>
            <p:cNvSpPr/>
            <p:nvPr/>
          </p:nvSpPr>
          <p:spPr>
            <a:xfrm>
              <a:off x="-584596" y="-1296756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ja-JP" altLang="en-US" sz="28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懐メロプリンス 中田亮</a:t>
              </a:r>
              <a:endParaRPr lang="ja-JP" altLang="en-US" sz="2800" b="0" cap="none" spc="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3C26590-8167-64F6-207A-8E74938B1558}"/>
              </a:ext>
            </a:extLst>
          </p:cNvPr>
          <p:cNvGrpSpPr/>
          <p:nvPr/>
        </p:nvGrpSpPr>
        <p:grpSpPr>
          <a:xfrm>
            <a:off x="408596" y="759388"/>
            <a:ext cx="6084970" cy="983022"/>
            <a:chOff x="-5901172" y="1955013"/>
            <a:chExt cx="5748690" cy="76944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F8CFA7-A75C-F3BD-6CA9-1EE7553832F0}"/>
                </a:ext>
              </a:extLst>
            </p:cNvPr>
            <p:cNvSpPr/>
            <p:nvPr/>
          </p:nvSpPr>
          <p:spPr>
            <a:xfrm>
              <a:off x="-5901172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101600"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FF0000"/>
                      </a:gs>
                      <a:gs pos="59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6D77E68-19C9-D774-97AB-E6CA4EFB47E6}"/>
                </a:ext>
              </a:extLst>
            </p:cNvPr>
            <p:cNvSpPr/>
            <p:nvPr/>
          </p:nvSpPr>
          <p:spPr>
            <a:xfrm>
              <a:off x="-5901171" y="1955013"/>
              <a:ext cx="57486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ja-JP" altLang="en-US" sz="4400" b="0" cap="none" spc="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75000">
                        <a:srgbClr val="E76E13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昭和歌謡コンサート</a:t>
              </a: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B281C6C2-3A63-D0D6-F142-401F3DF1B45B}"/>
              </a:ext>
            </a:extLst>
          </p:cNvPr>
          <p:cNvSpPr/>
          <p:nvPr/>
        </p:nvSpPr>
        <p:spPr>
          <a:xfrm>
            <a:off x="-2964764" y="1817566"/>
            <a:ext cx="2281595" cy="1457739"/>
          </a:xfrm>
          <a:prstGeom prst="wedgeEllipseCallout">
            <a:avLst>
              <a:gd name="adj1" fmla="val 51771"/>
              <a:gd name="adj2" fmla="val 27046"/>
            </a:avLst>
          </a:prstGeom>
          <a:solidFill>
            <a:schemeClr val="bg1"/>
          </a:solidFill>
          <a:ln w="6032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98166C5-52B0-ED24-37A0-3E8C94CA7181}"/>
              </a:ext>
            </a:extLst>
          </p:cNvPr>
          <p:cNvSpPr/>
          <p:nvPr/>
        </p:nvSpPr>
        <p:spPr>
          <a:xfrm>
            <a:off x="-2762686" y="2221043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あなたに歌を</a:t>
            </a:r>
            <a:endParaRPr lang="en-US" altLang="ja-JP" sz="2200" b="1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届けます</a:t>
            </a:r>
            <a:endParaRPr lang="ja-JP" altLang="en-US" sz="2200" b="1" cap="none" spc="0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74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7746B-9C76-4434-816C-3ED926670E7A}">
  <ds:schemaRefs>
    <ds:schemaRef ds:uri="http://schemas.openxmlformats.org/package/2006/metadata/core-properties"/>
    <ds:schemaRef ds:uri="aa497eed-f72d-442f-adf5-cc88fbf9cce6"/>
    <ds:schemaRef ds:uri="ccc50300-c016-41b3-baf7-1f053ea3de5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44725D-B7C4-4598-AE5B-78816DA5C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53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けいふぉんと</vt:lpstr>
      <vt:lpstr>メイリオ</vt:lpstr>
      <vt:lpstr>小塚明朝 Pro H</vt:lpstr>
      <vt:lpstr>凸版文久見出しゴシック StdN EB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64</cp:revision>
  <dcterms:created xsi:type="dcterms:W3CDTF">2022-02-20T16:12:08Z</dcterms:created>
  <dcterms:modified xsi:type="dcterms:W3CDTF">2023-11-10T04:43:47Z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