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53163E27-C794-49AA-865F-3EFD389F0D30}"/>
    <pc:docChg chg="modSld">
      <pc:chgData name="奥田陽子" userId="5bf8eb3d-eb6b-4939-b4ac-48d545c81564" providerId="ADAL" clId="{53163E27-C794-49AA-865F-3EFD389F0D30}" dt="2023-10-26T04:37:52.631" v="7" actId="20577"/>
      <pc:docMkLst>
        <pc:docMk/>
      </pc:docMkLst>
      <pc:sldChg chg="modSp mod">
        <pc:chgData name="奥田陽子" userId="5bf8eb3d-eb6b-4939-b4ac-48d545c81564" providerId="ADAL" clId="{53163E27-C794-49AA-865F-3EFD389F0D30}" dt="2023-10-26T04:37:52.631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3163E27-C794-49AA-865F-3EFD389F0D30}" dt="2023-10-26T04:37:52.631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B0AEE96-B7A1-44FC-85DE-E30598762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9528BC-C4FF-480E-9E79-5DB752AA5785}">
  <ds:schemaRefs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94</cp:revision>
  <dcterms:created xsi:type="dcterms:W3CDTF">2022-02-20T16:12:08Z</dcterms:created>
  <dcterms:modified xsi:type="dcterms:W3CDTF">2023-11-08T09:56:06Z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