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1FE61-619C-4F00-803A-8D3369FE5F44}">
  <ds:schemaRefs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E9AD0-528E-452B-A8A7-8738414F5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94</cp:revision>
  <dcterms:created xsi:type="dcterms:W3CDTF">2022-02-20T16:12:08Z</dcterms:created>
  <dcterms:modified xsi:type="dcterms:W3CDTF">2023-11-08T09:53:12Z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