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1" r:id="rId2"/>
  </p:sldMasterIdLst>
  <p:sldIdLst>
    <p:sldId id="292" r:id="rId3"/>
  </p:sldIdLst>
  <p:sldSz cx="12192000" cy="16256000"/>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庄田后希" initials="庄田后希" lastIdx="1" clrIdx="0">
    <p:extLst>
      <p:ext uri="{19B8F6BF-5375-455C-9EA6-DF929625EA0E}">
        <p15:presenceInfo xmlns:p15="http://schemas.microsoft.com/office/powerpoint/2012/main" userId="S::shoda@office-neat.co.jp::3ee93642-eca6-47dd-bd45-b127dbe2b3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9DBDBD"/>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snapToGrid="0">
      <p:cViewPr varScale="1">
        <p:scale>
          <a:sx n="37" d="100"/>
          <a:sy n="37" d="100"/>
        </p:scale>
        <p:origin x="265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1250517"/>
            <a:ext cx="6992292" cy="12094777"/>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800"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3771392"/>
            <a:ext cx="5705856" cy="7737856"/>
          </a:xfrm>
        </p:spPr>
        <p:txBody>
          <a:bodyPr anchor="b">
            <a:normAutofit/>
          </a:bodyPr>
          <a:lstStyle>
            <a:lvl1pPr algn="l">
              <a:defRPr sz="48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11682645"/>
            <a:ext cx="5705856" cy="2362539"/>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576780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3157895"/>
            <a:ext cx="5263732" cy="910483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800"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5982208"/>
            <a:ext cx="3831336" cy="3446272"/>
          </a:xfrm>
        </p:spPr>
        <p:txBody>
          <a:bodyPr anchor="b"/>
          <a:lstStyle>
            <a:lvl1pPr algn="ctr">
              <a:defRPr sz="3200"/>
            </a:lvl1pPr>
          </a:lstStyle>
          <a:p>
            <a:r>
              <a:rPr lang="ja-JP" altLang="en-US"/>
              <a:t>マスター タイトルの書式設定</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1517224"/>
            <a:ext cx="4837176" cy="1319987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9688576"/>
            <a:ext cx="3319272" cy="1538901"/>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293077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899129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865481"/>
            <a:ext cx="2628900" cy="13776209"/>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401318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4225FD-4E46-4EDB-8951-6CEBD8ACECC4}"/>
              </a:ext>
            </a:extLst>
          </p:cNvPr>
          <p:cNvSpPr>
            <a:spLocks noGrp="1"/>
          </p:cNvSpPr>
          <p:nvPr>
            <p:ph type="ctrTitle"/>
          </p:nvPr>
        </p:nvSpPr>
        <p:spPr>
          <a:xfrm>
            <a:off x="1524000" y="2660416"/>
            <a:ext cx="9144000" cy="5659496"/>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2021498-7B86-4961-9067-F180D9F58096}"/>
              </a:ext>
            </a:extLst>
          </p:cNvPr>
          <p:cNvSpPr>
            <a:spLocks noGrp="1"/>
          </p:cNvSpPr>
          <p:nvPr>
            <p:ph type="subTitle" idx="1"/>
          </p:nvPr>
        </p:nvSpPr>
        <p:spPr>
          <a:xfrm>
            <a:off x="1524000" y="8538164"/>
            <a:ext cx="9144000" cy="392476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EFF2A55-86AC-44DF-8771-807BCE4CE899}"/>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B00ACAAC-7B5A-4CB7-AD79-5FD6647D45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E922E21-8DFF-4B9A-A301-643FBF22259F}"/>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2534197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67CDA4-D57D-45C6-813D-083193FEBBB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C9490BD-CB49-4D5F-A1CE-0BF9D2A89C0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73F5E04-558E-4E89-B8FD-277BEEE3AB47}"/>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9D665EBF-7C69-496E-9A9C-A95457D9C4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70B8AC-CBF1-4867-9EF1-77C4BA87FB5D}"/>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618691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38584A-52D1-42EF-947B-F66540FDFC22}"/>
              </a:ext>
            </a:extLst>
          </p:cNvPr>
          <p:cNvSpPr>
            <a:spLocks noGrp="1"/>
          </p:cNvSpPr>
          <p:nvPr>
            <p:ph type="title"/>
          </p:nvPr>
        </p:nvSpPr>
        <p:spPr>
          <a:xfrm>
            <a:off x="831850" y="4052714"/>
            <a:ext cx="10515600" cy="6762043"/>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11ECEE-E588-4F25-B7B1-0B0F8EB9AA4D}"/>
              </a:ext>
            </a:extLst>
          </p:cNvPr>
          <p:cNvSpPr>
            <a:spLocks noGrp="1"/>
          </p:cNvSpPr>
          <p:nvPr>
            <p:ph type="body" idx="1"/>
          </p:nvPr>
        </p:nvSpPr>
        <p:spPr>
          <a:xfrm>
            <a:off x="831850" y="10878728"/>
            <a:ext cx="10515600" cy="355599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52806C3-CB89-446D-B6E6-D6AF20E11A08}"/>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73268803-A7EC-4502-923A-FBF73FD621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AAD685E-4B63-4AAD-A11D-B77C01AD1E4D}"/>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4243667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8DAAE2-EA9B-4D51-A542-F5C629DBEB0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4BDC9FC-B7C5-4888-B05F-45D6779A9E49}"/>
              </a:ext>
            </a:extLst>
          </p:cNvPr>
          <p:cNvSpPr>
            <a:spLocks noGrp="1"/>
          </p:cNvSpPr>
          <p:nvPr>
            <p:ph sz="half" idx="1"/>
          </p:nvPr>
        </p:nvSpPr>
        <p:spPr>
          <a:xfrm>
            <a:off x="838200" y="4327407"/>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1125566-63A4-498D-8643-D58C17DFD35E}"/>
              </a:ext>
            </a:extLst>
          </p:cNvPr>
          <p:cNvSpPr>
            <a:spLocks noGrp="1"/>
          </p:cNvSpPr>
          <p:nvPr>
            <p:ph sz="half" idx="2"/>
          </p:nvPr>
        </p:nvSpPr>
        <p:spPr>
          <a:xfrm>
            <a:off x="6172200" y="4327407"/>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57A627D-F39B-444F-9720-641288005549}"/>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6" name="フッター プレースホルダー 5">
            <a:extLst>
              <a:ext uri="{FF2B5EF4-FFF2-40B4-BE49-F238E27FC236}">
                <a16:creationId xmlns:a16="http://schemas.microsoft.com/office/drawing/2014/main" id="{9F8E2385-BDDF-498D-8371-09DCD6B2D0B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D663F0E-1F01-4AF7-9837-E265FF2488F6}"/>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4045010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7EA81B-23A8-41CC-8A84-D83944617BED}"/>
              </a:ext>
            </a:extLst>
          </p:cNvPr>
          <p:cNvSpPr>
            <a:spLocks noGrp="1"/>
          </p:cNvSpPr>
          <p:nvPr>
            <p:ph type="title"/>
          </p:nvPr>
        </p:nvSpPr>
        <p:spPr>
          <a:xfrm>
            <a:off x="839788" y="865483"/>
            <a:ext cx="10515600" cy="3142075"/>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4BAAD3D-8DDA-40D3-B8A1-C424327F7A6F}"/>
              </a:ext>
            </a:extLst>
          </p:cNvPr>
          <p:cNvSpPr>
            <a:spLocks noGrp="1"/>
          </p:cNvSpPr>
          <p:nvPr>
            <p:ph type="body" idx="1"/>
          </p:nvPr>
        </p:nvSpPr>
        <p:spPr>
          <a:xfrm>
            <a:off x="839789" y="3984979"/>
            <a:ext cx="5157787" cy="19529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CFFC586-B5C6-4DC7-B1D8-BD408BB588E3}"/>
              </a:ext>
            </a:extLst>
          </p:cNvPr>
          <p:cNvSpPr>
            <a:spLocks noGrp="1"/>
          </p:cNvSpPr>
          <p:nvPr>
            <p:ph sz="half" idx="2"/>
          </p:nvPr>
        </p:nvSpPr>
        <p:spPr>
          <a:xfrm>
            <a:off x="839789" y="5937956"/>
            <a:ext cx="5157787" cy="87338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74E0B94-9CAE-432F-89FD-75117F3D4ECC}"/>
              </a:ext>
            </a:extLst>
          </p:cNvPr>
          <p:cNvSpPr>
            <a:spLocks noGrp="1"/>
          </p:cNvSpPr>
          <p:nvPr>
            <p:ph type="body" sz="quarter" idx="3"/>
          </p:nvPr>
        </p:nvSpPr>
        <p:spPr>
          <a:xfrm>
            <a:off x="6172200" y="3984979"/>
            <a:ext cx="5183188" cy="19529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185BEF-8CBF-4E5C-BADB-5F5BCFFC1BF7}"/>
              </a:ext>
            </a:extLst>
          </p:cNvPr>
          <p:cNvSpPr>
            <a:spLocks noGrp="1"/>
          </p:cNvSpPr>
          <p:nvPr>
            <p:ph sz="quarter" idx="4"/>
          </p:nvPr>
        </p:nvSpPr>
        <p:spPr>
          <a:xfrm>
            <a:off x="6172200" y="5937956"/>
            <a:ext cx="5183188" cy="87338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632186B-B7D1-4817-9548-597F012601CA}"/>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8" name="フッター プレースホルダー 7">
            <a:extLst>
              <a:ext uri="{FF2B5EF4-FFF2-40B4-BE49-F238E27FC236}">
                <a16:creationId xmlns:a16="http://schemas.microsoft.com/office/drawing/2014/main" id="{D9A9D0CA-A25F-4048-AD25-C0C0F064DA3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E5E45ED-7BD7-44CF-9084-C0A940A20EE1}"/>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537049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F5CEA5-34DC-4354-9F3A-8666CF58509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312D52F-C9BC-4905-96CA-4457F902CFF0}"/>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4" name="フッター プレースホルダー 3">
            <a:extLst>
              <a:ext uri="{FF2B5EF4-FFF2-40B4-BE49-F238E27FC236}">
                <a16:creationId xmlns:a16="http://schemas.microsoft.com/office/drawing/2014/main" id="{A9B23D96-421C-486D-9AE1-71BCADFB518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11F922F-563D-411B-9A53-BCF6BA76F0EC}"/>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18145621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C3AA176-DE29-430D-BB6D-0A6D4BD0433C}"/>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3" name="フッター プレースホルダー 2">
            <a:extLst>
              <a:ext uri="{FF2B5EF4-FFF2-40B4-BE49-F238E27FC236}">
                <a16:creationId xmlns:a16="http://schemas.microsoft.com/office/drawing/2014/main" id="{EB80BB5A-EC86-4EBC-90CF-6A4F9A4E365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6376C6F-A7C2-4728-BB0D-405176A84020}"/>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274038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2" y="746930"/>
            <a:ext cx="3021543" cy="3402529"/>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800"/>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4768427"/>
            <a:ext cx="10515600" cy="98619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41854759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1F9E41-8718-4A92-B282-E42C2F20F4B8}"/>
              </a:ext>
            </a:extLst>
          </p:cNvPr>
          <p:cNvSpPr>
            <a:spLocks noGrp="1"/>
          </p:cNvSpPr>
          <p:nvPr>
            <p:ph type="title"/>
          </p:nvPr>
        </p:nvSpPr>
        <p:spPr>
          <a:xfrm>
            <a:off x="839789" y="1083733"/>
            <a:ext cx="3932237" cy="3793067"/>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FCC70E-2DEA-48C5-BA4D-87111835C85B}"/>
              </a:ext>
            </a:extLst>
          </p:cNvPr>
          <p:cNvSpPr>
            <a:spLocks noGrp="1"/>
          </p:cNvSpPr>
          <p:nvPr>
            <p:ph idx="1"/>
          </p:nvPr>
        </p:nvSpPr>
        <p:spPr>
          <a:xfrm>
            <a:off x="5183188" y="2340564"/>
            <a:ext cx="6172200" cy="1155229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EB0036E-1C1E-4EA5-BB7A-AF779586B8F6}"/>
              </a:ext>
            </a:extLst>
          </p:cNvPr>
          <p:cNvSpPr>
            <a:spLocks noGrp="1"/>
          </p:cNvSpPr>
          <p:nvPr>
            <p:ph type="body" sz="half" idx="2"/>
          </p:nvPr>
        </p:nvSpPr>
        <p:spPr>
          <a:xfrm>
            <a:off x="839789" y="4876800"/>
            <a:ext cx="3932237" cy="90348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E0F6AD1-911B-45AC-8373-B4A5B054BABA}"/>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6" name="フッター プレースホルダー 5">
            <a:extLst>
              <a:ext uri="{FF2B5EF4-FFF2-40B4-BE49-F238E27FC236}">
                <a16:creationId xmlns:a16="http://schemas.microsoft.com/office/drawing/2014/main" id="{BE9C21AB-FAD8-4066-BF8F-2F6B0D33324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5FD5C1-127F-4405-8E96-E0E280B78C30}"/>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0952770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7409B8-18EF-4CA8-B7B1-1062661412EA}"/>
              </a:ext>
            </a:extLst>
          </p:cNvPr>
          <p:cNvSpPr>
            <a:spLocks noGrp="1"/>
          </p:cNvSpPr>
          <p:nvPr>
            <p:ph type="title"/>
          </p:nvPr>
        </p:nvSpPr>
        <p:spPr>
          <a:xfrm>
            <a:off x="839789" y="1083733"/>
            <a:ext cx="3932237" cy="3793067"/>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F0BFF24-7752-4756-B5F8-D0CFF73B95B4}"/>
              </a:ext>
            </a:extLst>
          </p:cNvPr>
          <p:cNvSpPr>
            <a:spLocks noGrp="1"/>
          </p:cNvSpPr>
          <p:nvPr>
            <p:ph type="pic" idx="1"/>
          </p:nvPr>
        </p:nvSpPr>
        <p:spPr>
          <a:xfrm>
            <a:off x="5183188" y="2340564"/>
            <a:ext cx="6172200" cy="115522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07954CE-71F1-41D8-A0DF-A1F3F6F1E850}"/>
              </a:ext>
            </a:extLst>
          </p:cNvPr>
          <p:cNvSpPr>
            <a:spLocks noGrp="1"/>
          </p:cNvSpPr>
          <p:nvPr>
            <p:ph type="body" sz="half" idx="2"/>
          </p:nvPr>
        </p:nvSpPr>
        <p:spPr>
          <a:xfrm>
            <a:off x="839789" y="4876800"/>
            <a:ext cx="3932237" cy="90348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61AD864-D1CB-4FDC-88C1-8ED290C7C251}"/>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6" name="フッター プレースホルダー 5">
            <a:extLst>
              <a:ext uri="{FF2B5EF4-FFF2-40B4-BE49-F238E27FC236}">
                <a16:creationId xmlns:a16="http://schemas.microsoft.com/office/drawing/2014/main" id="{9AEF8B23-067E-4781-9073-7E3964A0BF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B62B002-C8E8-4E56-9E05-68861A909FFC}"/>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9834356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D7A59B-0CD7-431E-8D0E-FC197F72363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4B95746-4160-47D2-A59F-06516EA68CF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6F5204-8DB9-401F-A360-5194E8C8B91E}"/>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6BF6E241-62BF-4582-913E-1530884E1B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CFD9D8-424B-4B49-9AA8-9969356E81F6}"/>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22683606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DA421CC-3EC7-4DC0-8B00-89C07B016443}"/>
              </a:ext>
            </a:extLst>
          </p:cNvPr>
          <p:cNvSpPr>
            <a:spLocks noGrp="1"/>
          </p:cNvSpPr>
          <p:nvPr>
            <p:ph type="title" orient="vert"/>
          </p:nvPr>
        </p:nvSpPr>
        <p:spPr>
          <a:xfrm>
            <a:off x="8724900" y="865481"/>
            <a:ext cx="2628900" cy="13776209"/>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080AE49-CB94-459E-973A-EC898497C9DE}"/>
              </a:ext>
            </a:extLst>
          </p:cNvPr>
          <p:cNvSpPr>
            <a:spLocks noGrp="1"/>
          </p:cNvSpPr>
          <p:nvPr>
            <p:ph type="body" orient="vert" idx="1"/>
          </p:nvPr>
        </p:nvSpPr>
        <p:spPr>
          <a:xfrm>
            <a:off x="838200" y="865481"/>
            <a:ext cx="7734300" cy="1377620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01A071E-699B-40CA-8A1F-23EC67ECA18F}"/>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BA722F31-6A75-42CC-9CEE-1AF34B6FCF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D09AED7-01AF-4616-A379-8E1C804A7C5E}"/>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351704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13624083"/>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sz="1800"/>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2557608"/>
            <a:ext cx="5266944" cy="7434411"/>
          </a:xfrm>
        </p:spPr>
        <p:txBody>
          <a:bodyPr anchor="b">
            <a:normAutofit/>
          </a:bodyPr>
          <a:lstStyle>
            <a:lvl1pPr>
              <a:defRPr sz="48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10143745"/>
            <a:ext cx="5266944" cy="3555999"/>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03505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2" y="746930"/>
            <a:ext cx="3021543" cy="3402529"/>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800"/>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4768427"/>
            <a:ext cx="4937760" cy="98619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4768427"/>
            <a:ext cx="4937760" cy="98619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703142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2" y="746930"/>
            <a:ext cx="3021543" cy="3402529"/>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800"/>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865483"/>
            <a:ext cx="10515600" cy="3142075"/>
          </a:xfrm>
        </p:spPr>
        <p:txBody>
          <a:bodyPr>
            <a:normAutofit/>
          </a:bodyPr>
          <a:lstStyle>
            <a:lvl1pPr>
              <a:defRPr sz="40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4768427"/>
            <a:ext cx="4937760" cy="2254165"/>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7412736"/>
            <a:ext cx="4937760" cy="726101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4768427"/>
            <a:ext cx="4937760" cy="2254165"/>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7412736"/>
            <a:ext cx="4937760" cy="726101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kumimoji="1" lang="ja-JP" alt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312051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430450"/>
            <a:ext cx="8252722" cy="1427498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800"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3728043"/>
            <a:ext cx="6501384" cy="9710251"/>
          </a:xfrm>
        </p:spPr>
        <p:txBody>
          <a:bodyPr>
            <a:normAutofit/>
          </a:bodyPr>
          <a:lstStyle>
            <a:lvl1pPr algn="ctr">
              <a:defRPr sz="4000"/>
            </a:lvl1p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kumimoji="1" lang="ja-JP" alt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512370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kumimoji="1" lang="ja-JP" alt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2600005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14032960"/>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sz="1800"/>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kumimoji="1" lang="ja-JP" alt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1878472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9" y="0"/>
            <a:ext cx="7472381" cy="16256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sz="1800">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1517227"/>
            <a:ext cx="3886200" cy="7000917"/>
          </a:xfrm>
        </p:spPr>
        <p:txBody>
          <a:bodyPr anchor="b"/>
          <a:lstStyle>
            <a:lvl1pPr>
              <a:defRPr sz="3200"/>
            </a:lvl1p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1517227"/>
            <a:ext cx="4489704" cy="1326489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8951637"/>
            <a:ext cx="3886200" cy="58521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8AFFC252-A599-4CF9-AD4D-20C4BC0C35A4}" type="datetimeFigureOut">
              <a:rPr kumimoji="1" lang="ja-JP" altLang="en-US" smtClean="0"/>
              <a:t>2023/10/24</a:t>
            </a:fld>
            <a:endParaRPr kumimoji="1" lang="ja-JP" alt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kumimoji="1" lang="ja-JP" alt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436770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865483"/>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15066905"/>
            <a:ext cx="2743200" cy="865481"/>
          </a:xfrm>
          <a:prstGeom prst="rect">
            <a:avLst/>
          </a:prstGeom>
        </p:spPr>
        <p:txBody>
          <a:bodyPr vert="horz" lIns="91440" tIns="45720" rIns="91440" bIns="45720" rtlCol="0" anchor="ctr"/>
          <a:lstStyle>
            <a:lvl1pPr algn="l">
              <a:defRPr sz="1200">
                <a:solidFill>
                  <a:schemeClr val="tx1">
                    <a:tint val="75000"/>
                  </a:schemeClr>
                </a:solidFill>
              </a:defRPr>
            </a:lvl1pPr>
          </a:lstStyle>
          <a:p>
            <a:fld id="{8AFFC252-A599-4CF9-AD4D-20C4BC0C35A4}" type="datetimeFigureOut">
              <a:rPr kumimoji="1" lang="ja-JP" altLang="en-US" smtClean="0"/>
              <a:t>2023/10/24</a:t>
            </a:fld>
            <a:endParaRPr kumimoji="1" lang="ja-JP" alt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15066905"/>
            <a:ext cx="4114800" cy="86548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15066905"/>
            <a:ext cx="2743200" cy="865481"/>
          </a:xfrm>
          <a:prstGeom prst="rect">
            <a:avLst/>
          </a:prstGeom>
        </p:spPr>
        <p:txBody>
          <a:bodyPr vert="horz" lIns="91440" tIns="45720" rIns="91440" bIns="45720" rtlCol="0" anchor="ctr"/>
          <a:lstStyle>
            <a:lvl1pPr algn="r">
              <a:defRPr sz="1200">
                <a:solidFill>
                  <a:schemeClr val="tx1">
                    <a:tint val="75000"/>
                  </a:schemeClr>
                </a:solidFill>
              </a:defRPr>
            </a:lvl1p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150038787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l" defTabSz="914400" rtl="0" eaLnBrk="1" latinLnBrk="0" hangingPunct="1">
        <a:lnSpc>
          <a:spcPct val="90000"/>
        </a:lnSpc>
        <a:spcBef>
          <a:spcPct val="0"/>
        </a:spcBef>
        <a:buNone/>
        <a:defRPr kumimoji="1"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3C7F8B1-7556-40B9-983E-C4B20F64B2E3}"/>
              </a:ext>
            </a:extLst>
          </p:cNvPr>
          <p:cNvSpPr>
            <a:spLocks noGrp="1"/>
          </p:cNvSpPr>
          <p:nvPr>
            <p:ph type="title"/>
          </p:nvPr>
        </p:nvSpPr>
        <p:spPr>
          <a:xfrm>
            <a:off x="838200"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424CB6-C3C5-4B3A-9523-992FC0350F12}"/>
              </a:ext>
            </a:extLst>
          </p:cNvPr>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8A4FD46-2F50-411E-8DA0-40A0D67EFC7C}"/>
              </a:ext>
            </a:extLst>
          </p:cNvPr>
          <p:cNvSpPr>
            <a:spLocks noGrp="1"/>
          </p:cNvSpPr>
          <p:nvPr>
            <p:ph type="dt" sz="half" idx="2"/>
          </p:nvPr>
        </p:nvSpPr>
        <p:spPr>
          <a:xfrm>
            <a:off x="838200" y="15066905"/>
            <a:ext cx="2743200" cy="865481"/>
          </a:xfrm>
          <a:prstGeom prst="rect">
            <a:avLst/>
          </a:prstGeom>
        </p:spPr>
        <p:txBody>
          <a:bodyPr vert="horz" lIns="91440" tIns="45720" rIns="91440" bIns="45720" rtlCol="0" anchor="ctr"/>
          <a:lstStyle>
            <a:lvl1pPr algn="l">
              <a:defRPr sz="1200">
                <a:solidFill>
                  <a:schemeClr val="tx1">
                    <a:tint val="75000"/>
                  </a:schemeClr>
                </a:solidFill>
              </a:defRPr>
            </a:lvl1pPr>
          </a:lstStyle>
          <a:p>
            <a:fld id="{8AFFC252-A599-4CF9-AD4D-20C4BC0C35A4}"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C178AD85-2516-4612-9046-C6D1D4F509CF}"/>
              </a:ext>
            </a:extLst>
          </p:cNvPr>
          <p:cNvSpPr>
            <a:spLocks noGrp="1"/>
          </p:cNvSpPr>
          <p:nvPr>
            <p:ph type="ftr" sz="quarter" idx="3"/>
          </p:nvPr>
        </p:nvSpPr>
        <p:spPr>
          <a:xfrm>
            <a:off x="4038600" y="15066905"/>
            <a:ext cx="4114800" cy="86548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DC1F4DB-2898-452C-8912-82F346CE0642}"/>
              </a:ext>
            </a:extLst>
          </p:cNvPr>
          <p:cNvSpPr>
            <a:spLocks noGrp="1"/>
          </p:cNvSpPr>
          <p:nvPr>
            <p:ph type="sldNum" sz="quarter" idx="4"/>
          </p:nvPr>
        </p:nvSpPr>
        <p:spPr>
          <a:xfrm>
            <a:off x="8610600" y="15066905"/>
            <a:ext cx="2743200" cy="865481"/>
          </a:xfrm>
          <a:prstGeom prst="rect">
            <a:avLst/>
          </a:prstGeom>
        </p:spPr>
        <p:txBody>
          <a:bodyPr vert="horz" lIns="91440" tIns="45720" rIns="91440" bIns="45720" rtlCol="0" anchor="ctr"/>
          <a:lstStyle>
            <a:lvl1pPr algn="r">
              <a:defRPr sz="1200">
                <a:solidFill>
                  <a:schemeClr val="tx1">
                    <a:tint val="75000"/>
                  </a:schemeClr>
                </a:solidFill>
              </a:defRPr>
            </a:lvl1pPr>
          </a:lstStyle>
          <a:p>
            <a:fld id="{78208862-DD7E-4348-A16B-D592C2A05C28}" type="slidenum">
              <a:rPr kumimoji="1" lang="ja-JP" altLang="en-US" smtClean="0"/>
              <a:t>‹#›</a:t>
            </a:fld>
            <a:endParaRPr kumimoji="1" lang="ja-JP" altLang="en-US"/>
          </a:p>
        </p:txBody>
      </p:sp>
    </p:spTree>
    <p:extLst>
      <p:ext uri="{BB962C8B-B14F-4D97-AF65-F5344CB8AC3E}">
        <p14:creationId xmlns:p14="http://schemas.microsoft.com/office/powerpoint/2010/main" val="2464062059"/>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9.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032067" y="7097286"/>
            <a:ext cx="10037135" cy="1405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第</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1</a:t>
            </a:r>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部 </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15:00</a:t>
            </a:r>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15:45(</a:t>
            </a:r>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予定</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a:t>
            </a:r>
          </a:p>
        </p:txBody>
      </p:sp>
      <p:sp>
        <p:nvSpPr>
          <p:cNvPr id="16" name="正方形/長方形 15"/>
          <p:cNvSpPr/>
          <p:nvPr/>
        </p:nvSpPr>
        <p:spPr>
          <a:xfrm>
            <a:off x="1383961" y="11872066"/>
            <a:ext cx="10567034" cy="1405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200" b="1" dirty="0">
              <a:solidFill>
                <a:schemeClr val="tx1">
                  <a:lumMod val="85000"/>
                  <a:lumOff val="15000"/>
                </a:schemeClr>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endParaRPr>
          </a:p>
        </p:txBody>
      </p:sp>
      <p:sp>
        <p:nvSpPr>
          <p:cNvPr id="11" name="楕円 10">
            <a:extLst>
              <a:ext uri="{FF2B5EF4-FFF2-40B4-BE49-F238E27FC236}">
                <a16:creationId xmlns:a16="http://schemas.microsoft.com/office/drawing/2014/main" id="{6DB4B1A6-5C7A-9242-D385-C5E17C684577}"/>
              </a:ext>
            </a:extLst>
          </p:cNvPr>
          <p:cNvSpPr/>
          <p:nvPr/>
        </p:nvSpPr>
        <p:spPr>
          <a:xfrm>
            <a:off x="547095" y="715602"/>
            <a:ext cx="1867352" cy="1811497"/>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92D70E12-293D-949E-2A3B-43DB6F95EAFD}"/>
              </a:ext>
            </a:extLst>
          </p:cNvPr>
          <p:cNvSpPr/>
          <p:nvPr/>
        </p:nvSpPr>
        <p:spPr>
          <a:xfrm>
            <a:off x="1648682" y="14693004"/>
            <a:ext cx="8844024" cy="1171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4000" b="1" dirty="0">
                <a:solidFill>
                  <a:schemeClr val="tx1">
                    <a:lumMod val="85000"/>
                    <a:lumOff val="15000"/>
                  </a:schemeClr>
                </a:solidFill>
                <a:latin typeface="HGP明朝E" panose="02020900000000000000" pitchFamily="18" charset="-128"/>
                <a:ea typeface="HGP明朝E" panose="02020900000000000000" pitchFamily="18" charset="-128"/>
              </a:rPr>
              <a:t>皆さまのご参加お待ちしております！</a:t>
            </a:r>
          </a:p>
        </p:txBody>
      </p:sp>
      <p:sp>
        <p:nvSpPr>
          <p:cNvPr id="13" name="正方形/長方形 12">
            <a:extLst>
              <a:ext uri="{FF2B5EF4-FFF2-40B4-BE49-F238E27FC236}">
                <a16:creationId xmlns:a16="http://schemas.microsoft.com/office/drawing/2014/main" id="{C1459083-157E-9761-441E-7E75529A4555}"/>
              </a:ext>
            </a:extLst>
          </p:cNvPr>
          <p:cNvSpPr/>
          <p:nvPr/>
        </p:nvSpPr>
        <p:spPr>
          <a:xfrm>
            <a:off x="-3677169" y="2134245"/>
            <a:ext cx="2041424" cy="817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4400" b="1" dirty="0">
              <a:solidFill>
                <a:schemeClr val="accent2">
                  <a:lumMod val="75000"/>
                </a:schemeClr>
              </a:solidFill>
              <a:effectLst>
                <a:glow rad="101600">
                  <a:schemeClr val="accent2">
                    <a:satMod val="175000"/>
                    <a:alpha val="40000"/>
                  </a:schemeClr>
                </a:glow>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pic>
        <p:nvPicPr>
          <p:cNvPr id="5" name="図 4">
            <a:extLst>
              <a:ext uri="{FF2B5EF4-FFF2-40B4-BE49-F238E27FC236}">
                <a16:creationId xmlns:a16="http://schemas.microsoft.com/office/drawing/2014/main" id="{F8A8DF19-34DB-BD7E-4ED5-4B47D4C9DC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649" y="1261950"/>
            <a:ext cx="10945527" cy="5599331"/>
          </a:xfrm>
          <a:prstGeom prst="rect">
            <a:avLst/>
          </a:prstGeom>
        </p:spPr>
      </p:pic>
      <p:sp>
        <p:nvSpPr>
          <p:cNvPr id="21" name="正方形/長方形 20">
            <a:extLst>
              <a:ext uri="{FF2B5EF4-FFF2-40B4-BE49-F238E27FC236}">
                <a16:creationId xmlns:a16="http://schemas.microsoft.com/office/drawing/2014/main" id="{F07BBBDE-98FF-3CC2-06B5-7DE6F9CA25BF}"/>
              </a:ext>
            </a:extLst>
          </p:cNvPr>
          <p:cNvSpPr/>
          <p:nvPr/>
        </p:nvSpPr>
        <p:spPr>
          <a:xfrm>
            <a:off x="-800157" y="8171565"/>
            <a:ext cx="13383490" cy="1171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4000" b="1" dirty="0">
                <a:solidFill>
                  <a:schemeClr val="tx1">
                    <a:lumMod val="85000"/>
                    <a:lumOff val="15000"/>
                  </a:schemeClr>
                </a:solidFill>
                <a:latin typeface="HGP明朝E" panose="02020900000000000000" pitchFamily="18" charset="-128"/>
                <a:ea typeface="HGP明朝E" panose="02020900000000000000" pitchFamily="18" charset="-128"/>
              </a:rPr>
              <a:t>＜出演者＞ 生島ヒロシさん</a:t>
            </a:r>
            <a:r>
              <a:rPr kumimoji="1" lang="en-US" altLang="ja-JP" sz="4000" b="1" dirty="0">
                <a:solidFill>
                  <a:schemeClr val="tx1">
                    <a:lumMod val="85000"/>
                    <a:lumOff val="15000"/>
                  </a:schemeClr>
                </a:solidFill>
                <a:latin typeface="HGP明朝E" panose="02020900000000000000" pitchFamily="18" charset="-128"/>
                <a:ea typeface="HGP明朝E" panose="02020900000000000000" pitchFamily="18" charset="-128"/>
              </a:rPr>
              <a:t> </a:t>
            </a:r>
            <a:r>
              <a:rPr kumimoji="1" lang="ja-JP" altLang="en-US" sz="4000" b="1" dirty="0">
                <a:solidFill>
                  <a:schemeClr val="tx1">
                    <a:lumMod val="85000"/>
                    <a:lumOff val="15000"/>
                  </a:schemeClr>
                </a:solidFill>
                <a:latin typeface="HGP明朝E" panose="02020900000000000000" pitchFamily="18" charset="-128"/>
                <a:ea typeface="HGP明朝E" panose="02020900000000000000" pitchFamily="18" charset="-128"/>
              </a:rPr>
              <a:t>ゲスト： 中村格子先生</a:t>
            </a:r>
          </a:p>
        </p:txBody>
      </p:sp>
      <p:sp>
        <p:nvSpPr>
          <p:cNvPr id="22" name="正方形/長方形 21">
            <a:extLst>
              <a:ext uri="{FF2B5EF4-FFF2-40B4-BE49-F238E27FC236}">
                <a16:creationId xmlns:a16="http://schemas.microsoft.com/office/drawing/2014/main" id="{8D24B94F-5FB1-B5AD-6CA9-01B888CD4EA6}"/>
              </a:ext>
            </a:extLst>
          </p:cNvPr>
          <p:cNvSpPr/>
          <p:nvPr/>
        </p:nvSpPr>
        <p:spPr>
          <a:xfrm>
            <a:off x="2032067" y="11188003"/>
            <a:ext cx="10037135" cy="1405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第</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2</a:t>
            </a:r>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部 </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15:45</a:t>
            </a:r>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16:30(</a:t>
            </a:r>
            <a:r>
              <a:rPr kumimoji="1" lang="ja-JP" altLang="en-US"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予定</a:t>
            </a:r>
            <a:r>
              <a:rPr kumimoji="1" lang="en-US" altLang="ja-JP" sz="5400" b="1" dirty="0">
                <a:solidFill>
                  <a:schemeClr val="accent4"/>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a:t>
            </a:r>
          </a:p>
        </p:txBody>
      </p:sp>
      <p:sp>
        <p:nvSpPr>
          <p:cNvPr id="23" name="正方形/長方形 22">
            <a:extLst>
              <a:ext uri="{FF2B5EF4-FFF2-40B4-BE49-F238E27FC236}">
                <a16:creationId xmlns:a16="http://schemas.microsoft.com/office/drawing/2014/main" id="{DAB36316-BCBE-60B7-F771-81EFB7203269}"/>
              </a:ext>
            </a:extLst>
          </p:cNvPr>
          <p:cNvSpPr/>
          <p:nvPr/>
        </p:nvSpPr>
        <p:spPr>
          <a:xfrm>
            <a:off x="1123632" y="12689225"/>
            <a:ext cx="8844024" cy="1171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4000" b="1" dirty="0">
                <a:solidFill>
                  <a:schemeClr val="tx1">
                    <a:lumMod val="85000"/>
                    <a:lumOff val="15000"/>
                  </a:schemeClr>
                </a:solidFill>
                <a:latin typeface="HGP明朝E" panose="02020900000000000000" pitchFamily="18" charset="-128"/>
                <a:ea typeface="HGP明朝E" panose="02020900000000000000" pitchFamily="18" charset="-128"/>
              </a:rPr>
              <a:t>＜出演者＞ 桂歌春さん＆田代沙織さん</a:t>
            </a:r>
            <a:endParaRPr kumimoji="1" lang="en-US" altLang="ja-JP" sz="4000" b="1" dirty="0">
              <a:solidFill>
                <a:schemeClr val="tx1">
                  <a:lumMod val="85000"/>
                  <a:lumOff val="15000"/>
                </a:schemeClr>
              </a:solidFill>
              <a:latin typeface="HGP明朝E" panose="02020900000000000000" pitchFamily="18" charset="-128"/>
              <a:ea typeface="HGP明朝E" panose="02020900000000000000" pitchFamily="18" charset="-128"/>
            </a:endParaRPr>
          </a:p>
          <a:p>
            <a:pPr algn="ctr">
              <a:spcBef>
                <a:spcPts val="600"/>
              </a:spcBef>
            </a:pPr>
            <a:endParaRPr kumimoji="1" lang="ja-JP" altLang="en-US" sz="4000" b="1" dirty="0">
              <a:solidFill>
                <a:schemeClr val="tx1">
                  <a:lumMod val="85000"/>
                  <a:lumOff val="15000"/>
                </a:schemeClr>
              </a:solidFill>
              <a:latin typeface="HGP明朝E" panose="02020900000000000000" pitchFamily="18" charset="-128"/>
              <a:ea typeface="HGP明朝E" panose="02020900000000000000" pitchFamily="18" charset="-128"/>
            </a:endParaRPr>
          </a:p>
        </p:txBody>
      </p:sp>
      <p:sp>
        <p:nvSpPr>
          <p:cNvPr id="27" name="正方形/長方形 26">
            <a:extLst>
              <a:ext uri="{FF2B5EF4-FFF2-40B4-BE49-F238E27FC236}">
                <a16:creationId xmlns:a16="http://schemas.microsoft.com/office/drawing/2014/main" id="{F1EC2F78-24D6-7E91-9529-70A8C06AA706}"/>
              </a:ext>
            </a:extLst>
          </p:cNvPr>
          <p:cNvSpPr/>
          <p:nvPr/>
        </p:nvSpPr>
        <p:spPr>
          <a:xfrm>
            <a:off x="241005" y="228600"/>
            <a:ext cx="11709990" cy="15731836"/>
          </a:xfrm>
          <a:prstGeom prst="rect">
            <a:avLst/>
          </a:prstGeom>
          <a:noFill/>
          <a:ln w="571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9" name="図 28">
            <a:extLst>
              <a:ext uri="{FF2B5EF4-FFF2-40B4-BE49-F238E27FC236}">
                <a16:creationId xmlns:a16="http://schemas.microsoft.com/office/drawing/2014/main" id="{56AAB0A6-C590-A307-2B13-6CF5E49673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2597" y="7295430"/>
            <a:ext cx="1171263" cy="1171263"/>
          </a:xfrm>
          <a:prstGeom prst="rect">
            <a:avLst/>
          </a:prstGeom>
        </p:spPr>
      </p:pic>
      <p:pic>
        <p:nvPicPr>
          <p:cNvPr id="31" name="図 30">
            <a:extLst>
              <a:ext uri="{FF2B5EF4-FFF2-40B4-BE49-F238E27FC236}">
                <a16:creationId xmlns:a16="http://schemas.microsoft.com/office/drawing/2014/main" id="{0E7BEEB5-33A2-706F-EB7F-AEEED32F62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47266">
            <a:off x="9925389" y="14643852"/>
            <a:ext cx="1235857" cy="1235857"/>
          </a:xfrm>
          <a:prstGeom prst="rect">
            <a:avLst/>
          </a:prstGeom>
        </p:spPr>
      </p:pic>
      <p:pic>
        <p:nvPicPr>
          <p:cNvPr id="1024" name="図 1023">
            <a:extLst>
              <a:ext uri="{FF2B5EF4-FFF2-40B4-BE49-F238E27FC236}">
                <a16:creationId xmlns:a16="http://schemas.microsoft.com/office/drawing/2014/main" id="{91E064A4-38CE-DD20-1526-22D60C017D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315" y="11286434"/>
            <a:ext cx="1171263" cy="1171263"/>
          </a:xfrm>
          <a:prstGeom prst="rect">
            <a:avLst/>
          </a:prstGeom>
        </p:spPr>
      </p:pic>
      <p:sp>
        <p:nvSpPr>
          <p:cNvPr id="1025" name="テキスト ボックス 1024">
            <a:extLst>
              <a:ext uri="{FF2B5EF4-FFF2-40B4-BE49-F238E27FC236}">
                <a16:creationId xmlns:a16="http://schemas.microsoft.com/office/drawing/2014/main" id="{11F7BCA5-33DC-8B22-F6D4-084C639BFF81}"/>
              </a:ext>
            </a:extLst>
          </p:cNvPr>
          <p:cNvSpPr txBox="1"/>
          <p:nvPr/>
        </p:nvSpPr>
        <p:spPr>
          <a:xfrm>
            <a:off x="626649" y="9426271"/>
            <a:ext cx="10938702" cy="1569660"/>
          </a:xfrm>
          <a:prstGeom prst="rect">
            <a:avLst/>
          </a:prstGeom>
          <a:noFill/>
        </p:spPr>
        <p:txBody>
          <a:bodyPr wrap="square" rtlCol="0">
            <a:spAutoFit/>
          </a:bodyPr>
          <a:lstStyle/>
          <a:p>
            <a:r>
              <a:rPr lang="en-US" altLang="ja-JP" sz="2400" i="0" dirty="0">
                <a:solidFill>
                  <a:srgbClr val="222222"/>
                </a:solidFill>
                <a:effectLst/>
                <a:latin typeface="HGP明朝B" panose="02020800000000000000" pitchFamily="18" charset="-128"/>
                <a:ea typeface="HGP明朝B" panose="02020800000000000000" pitchFamily="18" charset="-128"/>
              </a:rPr>
              <a:t>『</a:t>
            </a:r>
            <a:r>
              <a:rPr lang="ja-JP" altLang="en-US" sz="2400" i="0" dirty="0">
                <a:solidFill>
                  <a:srgbClr val="222222"/>
                </a:solidFill>
                <a:effectLst/>
                <a:latin typeface="HGP明朝B" panose="02020800000000000000" pitchFamily="18" charset="-128"/>
                <a:ea typeface="HGP明朝B" panose="02020800000000000000" pitchFamily="18" charset="-128"/>
              </a:rPr>
              <a:t>ＴＢＳラジオ</a:t>
            </a:r>
            <a:r>
              <a:rPr lang="en-US" altLang="ja-JP" sz="2400" i="0" dirty="0">
                <a:solidFill>
                  <a:srgbClr val="222222"/>
                </a:solidFill>
                <a:effectLst/>
                <a:latin typeface="HGP明朝B" panose="02020800000000000000" pitchFamily="18" charset="-128"/>
                <a:ea typeface="HGP明朝B" panose="02020800000000000000" pitchFamily="18" charset="-128"/>
              </a:rPr>
              <a:t>『</a:t>
            </a:r>
            <a:r>
              <a:rPr lang="ja-JP" altLang="en-US" sz="2400" i="0" dirty="0">
                <a:solidFill>
                  <a:srgbClr val="222222"/>
                </a:solidFill>
                <a:effectLst/>
                <a:latin typeface="HGP明朝B" panose="02020800000000000000" pitchFamily="18" charset="-128"/>
                <a:ea typeface="HGP明朝B" panose="02020800000000000000" pitchFamily="18" charset="-128"/>
              </a:rPr>
              <a:t>生島ヒロシのおはよう定食・一直線　出張版</a:t>
            </a:r>
            <a:r>
              <a:rPr lang="en-US" altLang="ja-JP" sz="2400" i="0" dirty="0">
                <a:solidFill>
                  <a:srgbClr val="222222"/>
                </a:solidFill>
                <a:effectLst/>
                <a:latin typeface="HGP明朝B" panose="02020800000000000000" pitchFamily="18" charset="-128"/>
                <a:ea typeface="HGP明朝B" panose="02020800000000000000" pitchFamily="18" charset="-128"/>
              </a:rPr>
              <a:t>』</a:t>
            </a:r>
            <a:r>
              <a:rPr lang="ja-JP" altLang="en-US" sz="2400" i="0" dirty="0">
                <a:solidFill>
                  <a:srgbClr val="222222"/>
                </a:solidFill>
                <a:effectLst/>
                <a:latin typeface="HGP明朝B" panose="02020800000000000000" pitchFamily="18" charset="-128"/>
                <a:ea typeface="HGP明朝B" panose="02020800000000000000" pitchFamily="18" charset="-128"/>
              </a:rPr>
              <a:t>～</a:t>
            </a:r>
            <a:r>
              <a:rPr lang="en-US" altLang="ja-JP" sz="2400" i="0" dirty="0">
                <a:solidFill>
                  <a:srgbClr val="222222"/>
                </a:solidFill>
                <a:effectLst/>
                <a:latin typeface="HGP明朝B" panose="02020800000000000000" pitchFamily="18" charset="-128"/>
                <a:ea typeface="HGP明朝B" panose="02020800000000000000" pitchFamily="18" charset="-128"/>
              </a:rPr>
              <a:t>5</a:t>
            </a:r>
            <a:r>
              <a:rPr lang="ja-JP" altLang="en-US" sz="2400" i="0" dirty="0">
                <a:solidFill>
                  <a:srgbClr val="222222"/>
                </a:solidFill>
                <a:effectLst/>
                <a:latin typeface="HGP明朝B" panose="02020800000000000000" pitchFamily="18" charset="-128"/>
                <a:ea typeface="HGP明朝B" panose="02020800000000000000" pitchFamily="18" charset="-128"/>
              </a:rPr>
              <a:t>周年特別企画～</a:t>
            </a:r>
            <a:r>
              <a:rPr lang="en-US" altLang="ja-JP" sz="2400" i="0" dirty="0">
                <a:solidFill>
                  <a:srgbClr val="222222"/>
                </a:solidFill>
                <a:effectLst/>
                <a:latin typeface="HGP明朝B" panose="02020800000000000000" pitchFamily="18" charset="-128"/>
                <a:ea typeface="HGP明朝B" panose="02020800000000000000" pitchFamily="18" charset="-128"/>
              </a:rPr>
              <a:t>』</a:t>
            </a:r>
            <a:br>
              <a:rPr lang="ja-JP" altLang="en-US" sz="2400" dirty="0">
                <a:latin typeface="HGP明朝B" panose="02020800000000000000" pitchFamily="18" charset="-128"/>
                <a:ea typeface="HGP明朝B" panose="02020800000000000000" pitchFamily="18" charset="-128"/>
              </a:rPr>
            </a:br>
            <a:r>
              <a:rPr lang="ja-JP" altLang="en-US" sz="2400" i="0" dirty="0">
                <a:solidFill>
                  <a:srgbClr val="222222"/>
                </a:solidFill>
                <a:effectLst/>
                <a:latin typeface="HGP明朝B" panose="02020800000000000000" pitchFamily="18" charset="-128"/>
                <a:ea typeface="HGP明朝B" panose="02020800000000000000" pitchFamily="18" charset="-128"/>
              </a:rPr>
              <a:t>生島ヒロシさんがお送りする</a:t>
            </a:r>
            <a:r>
              <a:rPr lang="en-US" altLang="ja-JP" sz="2400" i="0" dirty="0">
                <a:solidFill>
                  <a:srgbClr val="222222"/>
                </a:solidFill>
                <a:effectLst/>
                <a:latin typeface="HGP明朝B" panose="02020800000000000000" pitchFamily="18" charset="-128"/>
                <a:ea typeface="HGP明朝B" panose="02020800000000000000" pitchFamily="18" charset="-128"/>
              </a:rPr>
              <a:t>『</a:t>
            </a:r>
            <a:r>
              <a:rPr lang="ja-JP" altLang="en-US" sz="2400" i="0" dirty="0">
                <a:solidFill>
                  <a:srgbClr val="222222"/>
                </a:solidFill>
                <a:effectLst/>
                <a:latin typeface="HGP明朝B" panose="02020800000000000000" pitchFamily="18" charset="-128"/>
                <a:ea typeface="HGP明朝B" panose="02020800000000000000" pitchFamily="18" charset="-128"/>
              </a:rPr>
              <a:t>生島ヒロシのおはよう定食・一直線</a:t>
            </a:r>
            <a:r>
              <a:rPr lang="en-US" altLang="ja-JP" sz="2400" i="0" dirty="0">
                <a:solidFill>
                  <a:srgbClr val="222222"/>
                </a:solidFill>
                <a:effectLst/>
                <a:latin typeface="HGP明朝B" panose="02020800000000000000" pitchFamily="18" charset="-128"/>
                <a:ea typeface="HGP明朝B" panose="02020800000000000000" pitchFamily="18" charset="-128"/>
              </a:rPr>
              <a:t>』</a:t>
            </a:r>
            <a:r>
              <a:rPr lang="ja-JP" altLang="en-US" sz="2400" i="0" dirty="0">
                <a:solidFill>
                  <a:srgbClr val="222222"/>
                </a:solidFill>
                <a:effectLst/>
                <a:latin typeface="HGP明朝B" panose="02020800000000000000" pitchFamily="18" charset="-128"/>
                <a:ea typeface="HGP明朝B" panose="02020800000000000000" pitchFamily="18" charset="-128"/>
              </a:rPr>
              <a:t>を、出張版としてお届けします。ゲストには、</a:t>
            </a:r>
            <a:r>
              <a:rPr lang="en-US" altLang="ja-JP" sz="2400" i="0" dirty="0">
                <a:solidFill>
                  <a:srgbClr val="222222"/>
                </a:solidFill>
                <a:effectLst/>
                <a:latin typeface="HGP明朝B" panose="02020800000000000000" pitchFamily="18" charset="-128"/>
                <a:ea typeface="HGP明朝B" panose="02020800000000000000" pitchFamily="18" charset="-128"/>
              </a:rPr>
              <a:t>NHK </a:t>
            </a:r>
            <a:r>
              <a:rPr lang="ja-JP" altLang="en-US" sz="2400" i="0" dirty="0">
                <a:solidFill>
                  <a:srgbClr val="222222"/>
                </a:solidFill>
                <a:effectLst/>
                <a:latin typeface="HGP明朝B" panose="02020800000000000000" pitchFamily="18" charset="-128"/>
                <a:ea typeface="HGP明朝B" panose="02020800000000000000" pitchFamily="18" charset="-128"/>
              </a:rPr>
              <a:t>番組「あさイチ」などでおなじみの中村格子先生をお招きし、参加者の皆さんと一緒にエクササイズも行いながら健康的な体作りを学びます</a:t>
            </a:r>
            <a:endParaRPr kumimoji="1" lang="ja-JP" altLang="en-US" sz="2400" dirty="0">
              <a:latin typeface="HGP明朝B" panose="02020800000000000000" pitchFamily="18" charset="-128"/>
              <a:ea typeface="HGP明朝B" panose="02020800000000000000" pitchFamily="18" charset="-128"/>
            </a:endParaRPr>
          </a:p>
        </p:txBody>
      </p:sp>
      <p:sp>
        <p:nvSpPr>
          <p:cNvPr id="1027" name="テキスト ボックス 1026">
            <a:extLst>
              <a:ext uri="{FF2B5EF4-FFF2-40B4-BE49-F238E27FC236}">
                <a16:creationId xmlns:a16="http://schemas.microsoft.com/office/drawing/2014/main" id="{792DA457-28B3-DC56-0E0F-88D1DC616B2C}"/>
              </a:ext>
            </a:extLst>
          </p:cNvPr>
          <p:cNvSpPr txBox="1"/>
          <p:nvPr/>
        </p:nvSpPr>
        <p:spPr>
          <a:xfrm>
            <a:off x="701435" y="13429454"/>
            <a:ext cx="10938702" cy="1200329"/>
          </a:xfrm>
          <a:prstGeom prst="rect">
            <a:avLst/>
          </a:prstGeom>
          <a:noFill/>
        </p:spPr>
        <p:txBody>
          <a:bodyPr wrap="square" rtlCol="0">
            <a:spAutoFit/>
          </a:bodyPr>
          <a:lstStyle/>
          <a:p>
            <a:r>
              <a:rPr lang="en-US" altLang="ja-JP" sz="2400" b="0" i="0" dirty="0">
                <a:solidFill>
                  <a:srgbClr val="222222"/>
                </a:solidFill>
                <a:effectLst/>
                <a:latin typeface="HGP明朝B" panose="02020800000000000000" pitchFamily="18" charset="-128"/>
                <a:ea typeface="HGP明朝B" panose="02020800000000000000" pitchFamily="18" charset="-128"/>
              </a:rPr>
              <a:t>『</a:t>
            </a:r>
            <a:r>
              <a:rPr lang="ja-JP" altLang="en-US" sz="2400" b="0" i="0" dirty="0">
                <a:solidFill>
                  <a:srgbClr val="222222"/>
                </a:solidFill>
                <a:effectLst/>
                <a:latin typeface="HGP明朝B" panose="02020800000000000000" pitchFamily="18" charset="-128"/>
                <a:ea typeface="HGP明朝B" panose="02020800000000000000" pitchFamily="18" charset="-128"/>
              </a:rPr>
              <a:t>～</a:t>
            </a:r>
            <a:r>
              <a:rPr lang="en-US" altLang="ja-JP" sz="2400" b="0" i="0" dirty="0">
                <a:solidFill>
                  <a:srgbClr val="222222"/>
                </a:solidFill>
                <a:effectLst/>
                <a:latin typeface="HGP明朝B" panose="02020800000000000000" pitchFamily="18" charset="-128"/>
                <a:ea typeface="HGP明朝B" panose="02020800000000000000" pitchFamily="18" charset="-128"/>
              </a:rPr>
              <a:t>5</a:t>
            </a:r>
            <a:r>
              <a:rPr lang="ja-JP" altLang="en-US" sz="2400" b="0" i="0" dirty="0">
                <a:solidFill>
                  <a:srgbClr val="222222"/>
                </a:solidFill>
                <a:effectLst/>
                <a:latin typeface="HGP明朝B" panose="02020800000000000000" pitchFamily="18" charset="-128"/>
                <a:ea typeface="HGP明朝B" panose="02020800000000000000" pitchFamily="18" charset="-128"/>
              </a:rPr>
              <a:t>周年の感謝を込めて～健康の源「笑」を届ける「必笑！介護・健康寄席</a:t>
            </a:r>
            <a:r>
              <a:rPr lang="en-US" altLang="ja-JP" sz="2400" b="0" i="0" dirty="0">
                <a:solidFill>
                  <a:srgbClr val="222222"/>
                </a:solidFill>
                <a:effectLst/>
                <a:latin typeface="HGP明朝B" panose="02020800000000000000" pitchFamily="18" charset="-128"/>
                <a:ea typeface="HGP明朝B" panose="02020800000000000000" pitchFamily="18" charset="-128"/>
              </a:rPr>
              <a:t>Live</a:t>
            </a:r>
            <a:r>
              <a:rPr lang="ja-JP" altLang="en-US" sz="2400" b="0" i="0" dirty="0">
                <a:solidFill>
                  <a:srgbClr val="222222"/>
                </a:solidFill>
                <a:effectLst/>
                <a:latin typeface="HGP明朝B" panose="02020800000000000000" pitchFamily="18" charset="-128"/>
                <a:ea typeface="HGP明朝B" panose="02020800000000000000" pitchFamily="18" charset="-128"/>
              </a:rPr>
              <a:t>」</a:t>
            </a:r>
            <a:r>
              <a:rPr lang="en-US" altLang="ja-JP" sz="2400" b="0" i="0" dirty="0">
                <a:solidFill>
                  <a:srgbClr val="222222"/>
                </a:solidFill>
                <a:effectLst/>
                <a:latin typeface="HGP明朝B" panose="02020800000000000000" pitchFamily="18" charset="-128"/>
                <a:ea typeface="HGP明朝B" panose="02020800000000000000" pitchFamily="18" charset="-128"/>
              </a:rPr>
              <a:t>』</a:t>
            </a:r>
            <a:br>
              <a:rPr lang="ja-JP" altLang="en-US" sz="2400" dirty="0">
                <a:latin typeface="HGP明朝B" panose="02020800000000000000" pitchFamily="18" charset="-128"/>
                <a:ea typeface="HGP明朝B" panose="02020800000000000000" pitchFamily="18" charset="-128"/>
              </a:rPr>
            </a:br>
            <a:r>
              <a:rPr lang="ja-JP" altLang="en-US" sz="2400" b="0" i="0" dirty="0">
                <a:solidFill>
                  <a:srgbClr val="222222"/>
                </a:solidFill>
                <a:effectLst/>
                <a:latin typeface="HGP明朝B" panose="02020800000000000000" pitchFamily="18" charset="-128"/>
                <a:ea typeface="HGP明朝B" panose="02020800000000000000" pitchFamily="18" charset="-128"/>
              </a:rPr>
              <a:t>　桂歌丸さんの一番弟子である桂歌春さんと、歌春さんの</a:t>
            </a:r>
            <a:r>
              <a:rPr lang="ja-JP" altLang="en-US" sz="2400" b="0" i="0">
                <a:solidFill>
                  <a:srgbClr val="222222"/>
                </a:solidFill>
                <a:effectLst/>
                <a:latin typeface="HGP明朝B" panose="02020800000000000000" pitchFamily="18" charset="-128"/>
                <a:ea typeface="HGP明朝B" panose="02020800000000000000" pitchFamily="18" charset="-128"/>
              </a:rPr>
              <a:t>娘で落語</a:t>
            </a:r>
            <a:r>
              <a:rPr lang="ja-JP" altLang="en-US" sz="2400" b="0" i="0" dirty="0">
                <a:solidFill>
                  <a:srgbClr val="222222"/>
                </a:solidFill>
                <a:effectLst/>
                <a:latin typeface="HGP明朝B" panose="02020800000000000000" pitchFamily="18" charset="-128"/>
                <a:ea typeface="HGP明朝B" panose="02020800000000000000" pitchFamily="18" charset="-128"/>
              </a:rPr>
              <a:t>のできるアイドル として活躍中の田代沙織さんによる、介護・健康にちなんだ「寄席ライブ」！</a:t>
            </a:r>
            <a:endParaRPr kumimoji="1" lang="ja-JP" altLang="en-US" sz="2400" dirty="0">
              <a:latin typeface="HGP明朝B" panose="02020800000000000000" pitchFamily="18" charset="-128"/>
              <a:ea typeface="HGP明朝B" panose="02020800000000000000" pitchFamily="18" charset="-128"/>
            </a:endParaRPr>
          </a:p>
        </p:txBody>
      </p:sp>
      <p:sp>
        <p:nvSpPr>
          <p:cNvPr id="1028" name="正方形/長方形 1027">
            <a:extLst>
              <a:ext uri="{FF2B5EF4-FFF2-40B4-BE49-F238E27FC236}">
                <a16:creationId xmlns:a16="http://schemas.microsoft.com/office/drawing/2014/main" id="{071370BD-AF96-A9F1-A986-390665AB567E}"/>
              </a:ext>
            </a:extLst>
          </p:cNvPr>
          <p:cNvSpPr/>
          <p:nvPr/>
        </p:nvSpPr>
        <p:spPr>
          <a:xfrm>
            <a:off x="2103074" y="-53693"/>
            <a:ext cx="8325174" cy="1405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4800" b="1" dirty="0">
                <a:solidFill>
                  <a:schemeClr val="accent1">
                    <a:lumMod val="75000"/>
                  </a:schemeClr>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 </a:t>
            </a:r>
            <a:r>
              <a:rPr kumimoji="1" lang="en-US" altLang="ja-JP" sz="4800" b="1" dirty="0">
                <a:solidFill>
                  <a:schemeClr val="accent1">
                    <a:lumMod val="75000"/>
                  </a:schemeClr>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YouTube</a:t>
            </a:r>
            <a:r>
              <a:rPr kumimoji="1" lang="ja-JP" altLang="en-US" sz="4800" b="1" dirty="0">
                <a:solidFill>
                  <a:schemeClr val="accent1">
                    <a:lumMod val="75000"/>
                  </a:schemeClr>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rPr>
              <a:t>にてライブ配信 ◆</a:t>
            </a:r>
            <a:endParaRPr kumimoji="1" lang="en-US" altLang="ja-JP" sz="4800" b="1" dirty="0">
              <a:solidFill>
                <a:schemeClr val="accent1">
                  <a:lumMod val="75000"/>
                </a:schemeClr>
              </a:solidFill>
              <a:effectLst>
                <a:outerShdw blurRad="38100" dist="38100" dir="2700000" algn="tl">
                  <a:srgbClr val="000000">
                    <a:alpha val="43137"/>
                  </a:srgbClr>
                </a:outerShdw>
              </a:effectLst>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1067509267"/>
      </p:ext>
    </p:extLst>
  </p:cSld>
  <p:clrMapOvr>
    <a:masterClrMapping/>
  </p:clrMapOvr>
</p:sld>
</file>

<file path=ppt/theme/theme1.xml><?xml version="1.0" encoding="utf-8"?>
<a:theme xmlns:a="http://schemas.openxmlformats.org/drawingml/2006/main" name="BrushVTI">
  <a:themeElements>
    <a:clrScheme name="Custom 17">
      <a:dk1>
        <a:sysClr val="windowText" lastClr="000000"/>
      </a:dk1>
      <a:lt1>
        <a:sysClr val="window" lastClr="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894</TotalTime>
  <Words>202</Words>
  <Application>Microsoft Office PowerPoint</Application>
  <PresentationFormat>ユーザー設定</PresentationFormat>
  <Paragraphs>8</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vt:i4>
      </vt:variant>
    </vt:vector>
  </HeadingPairs>
  <TitlesOfParts>
    <vt:vector size="11" baseType="lpstr">
      <vt:lpstr>BIZ UDPゴシック</vt:lpstr>
      <vt:lpstr>HGP明朝B</vt:lpstr>
      <vt:lpstr>HGP明朝E</vt:lpstr>
      <vt:lpstr>游ゴシック</vt:lpstr>
      <vt:lpstr>游ゴシック Light</vt:lpstr>
      <vt:lpstr>Arial</vt:lpstr>
      <vt:lpstr>Century Gothic</vt:lpstr>
      <vt:lpstr>Elephant</vt:lpstr>
      <vt:lpstr>BrushVTI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庄田后希</dc:creator>
  <cp:lastModifiedBy>田淵 朋世</cp:lastModifiedBy>
  <cp:revision>127</cp:revision>
  <cp:lastPrinted>2023-04-18T03:54:33Z</cp:lastPrinted>
  <dcterms:created xsi:type="dcterms:W3CDTF">2021-04-15T09:22:54Z</dcterms:created>
  <dcterms:modified xsi:type="dcterms:W3CDTF">2023-10-24T14:22:15Z</dcterms:modified>
</cp:coreProperties>
</file>