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666C5-E860-448E-9D3A-DC256A0A0FF6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DAB2-BA64-4A3E-AF2B-28AA1DA9BA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89</cp:revision>
  <dcterms:created xsi:type="dcterms:W3CDTF">2022-02-20T16:12:08Z</dcterms:created>
  <dcterms:modified xsi:type="dcterms:W3CDTF">2023-10-11T06:09:29Z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