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51603-547A-4EAE-B8E7-BADB8423ECD1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F73A2-7846-41E1-A978-7EFB487BB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2023-10-11T06:09:02Z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