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032CDE6C-D0F2-451E-8D5E-5BE216166B4C}"/>
    <pc:docChg chg="modSld">
      <pc:chgData name="寺田 勝也" userId="8c59538c-4358-4eb0-84dd-2e7cb114f0dc" providerId="ADAL" clId="{032CDE6C-D0F2-451E-8D5E-5BE216166B4C}" dt="2023-08-15T09:01:44.243" v="2" actId="20577"/>
      <pc:docMkLst>
        <pc:docMk/>
      </pc:docMkLst>
      <pc:sldChg chg="modSp mod">
        <pc:chgData name="寺田 勝也" userId="8c59538c-4358-4eb0-84dd-2e7cb114f0dc" providerId="ADAL" clId="{032CDE6C-D0F2-451E-8D5E-5BE216166B4C}" dt="2023-08-15T09:01:44.243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2CDE6C-D0F2-451E-8D5E-5BE216166B4C}" dt="2023-08-15T09:01:44.243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84B98F-95F3-4985-B986-1D043CAE0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68E63-2F53-4F23-AEC5-118C77FB6F2A}">
  <ds:schemaRefs>
    <ds:schemaRef ds:uri="aa497eed-f72d-442f-adf5-cc88fbf9cce6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ccc50300-c016-41b3-baf7-1f053ea3de5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9D3772-6A86-4CE3-A206-417AB02B38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92</cp:revision>
  <cp:lastPrinted>2023-08-09T09:16:51Z</cp:lastPrinted>
  <dcterms:created xsi:type="dcterms:W3CDTF">2022-02-20T16:12:08Z</dcterms:created>
  <dcterms:modified xsi:type="dcterms:W3CDTF">2023-10-11T06:08:35Z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