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6AA942-B123-4D77-9241-2EC104569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F00292-03E5-48AC-A29E-D9C495AF22A8}">
  <ds:schemaRefs>
    <ds:schemaRef ds:uri="http://purl.org/dc/terms/"/>
    <ds:schemaRef ds:uri="http://purl.org/dc/elements/1.1/"/>
    <ds:schemaRef ds:uri="ccc50300-c016-41b3-baf7-1f053ea3de53"/>
    <ds:schemaRef ds:uri="http://purl.org/dc/dcmitype/"/>
    <ds:schemaRef ds:uri="http://schemas.microsoft.com/office/2006/documentManagement/types"/>
    <ds:schemaRef ds:uri="aa497eed-f72d-442f-adf5-cc88fbf9cce6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96</cp:revision>
  <dcterms:created xsi:type="dcterms:W3CDTF">2022-02-20T16:12:08Z</dcterms:created>
  <dcterms:modified xsi:type="dcterms:W3CDTF">2023-10-11T06:08:08Z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