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3075A-3D31-4778-A2DC-EEA752FF20EE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A1806A9D-CC2E-4C7D-BDD3-F619B08DA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9E9DF9-EFAF-4D74-BFCF-43BE7D7C1D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93</cp:revision>
  <dcterms:created xsi:type="dcterms:W3CDTF">2022-02-20T16:12:08Z</dcterms:created>
  <dcterms:modified xsi:type="dcterms:W3CDTF">2023-10-11T06:07:34Z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