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EDDB287C-19AE-42CB-B747-164A14849915}"/>
    <pc:docChg chg="modSld">
      <pc:chgData name="寺田 勝也" userId="8c59538c-4358-4eb0-84dd-2e7cb114f0dc" providerId="ADAL" clId="{EDDB287C-19AE-42CB-B747-164A14849915}" dt="2023-08-16T00:53:39.714" v="2" actId="20577"/>
      <pc:docMkLst>
        <pc:docMk/>
      </pc:docMkLst>
      <pc:sldChg chg="modSp mod">
        <pc:chgData name="寺田 勝也" userId="8c59538c-4358-4eb0-84dd-2e7cb114f0dc" providerId="ADAL" clId="{EDDB287C-19AE-42CB-B747-164A14849915}" dt="2023-08-16T00:53:39.714" v="2" actId="20577"/>
        <pc:sldMkLst>
          <pc:docMk/>
          <pc:sldMk cId="197685522" sldId="263"/>
        </pc:sldMkLst>
        <pc:spChg chg="mod">
          <ac:chgData name="寺田 勝也" userId="8c59538c-4358-4eb0-84dd-2e7cb114f0dc" providerId="ADAL" clId="{EDDB287C-19AE-42CB-B747-164A14849915}" dt="2023-08-16T00:53:39.714" v="2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EF9B55-F0B5-4A34-AF88-CB177CA2069E}">
  <ds:schemaRefs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ccc50300-c016-41b3-baf7-1f053ea3de53"/>
    <ds:schemaRef ds:uri="aa497eed-f72d-442f-adf5-cc88fbf9cce6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B611FD6-1C9B-4FBD-A274-EA02C09AAD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76362E-D8A0-40A5-AC57-2EED4BD425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95</cp:revision>
  <dcterms:created xsi:type="dcterms:W3CDTF">2022-02-20T16:12:08Z</dcterms:created>
  <dcterms:modified xsi:type="dcterms:W3CDTF">2023-10-11T06:07:12Z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